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1" r:id="rId4"/>
    <p:sldId id="274" r:id="rId5"/>
    <p:sldId id="263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A21A5E-64D7-49B2-AE3A-658C961F818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45BBEA-4666-4D44-8E6F-B4A52A13339B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i-IN" b="1" dirty="0" smtClean="0"/>
            <a:t>कार्यक्रम संयोजन कौशल का परिचय</a:t>
          </a:r>
          <a:r>
            <a:rPr lang="en-IN" b="1" dirty="0" smtClean="0"/>
            <a:t> :-</a:t>
          </a:r>
          <a:endParaRPr lang="en-US" dirty="0"/>
        </a:p>
      </dgm:t>
    </dgm:pt>
    <dgm:pt modelId="{07965BC0-684F-4EF3-80C8-AE08ADB47F3B}" type="parTrans" cxnId="{5222268C-3680-4017-BA11-D0E7D1255743}">
      <dgm:prSet/>
      <dgm:spPr/>
      <dgm:t>
        <a:bodyPr/>
        <a:lstStyle/>
        <a:p>
          <a:endParaRPr lang="en-US"/>
        </a:p>
      </dgm:t>
    </dgm:pt>
    <dgm:pt modelId="{5F8FD610-304B-4B46-A004-79630F307F6D}" type="sibTrans" cxnId="{5222268C-3680-4017-BA11-D0E7D1255743}">
      <dgm:prSet/>
      <dgm:spPr/>
      <dgm:t>
        <a:bodyPr/>
        <a:lstStyle/>
        <a:p>
          <a:endParaRPr lang="en-US"/>
        </a:p>
      </dgm:t>
    </dgm:pt>
    <dgm:pt modelId="{24ED6CF5-86C2-4B2E-88C8-9834FD944AD1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i-IN" sz="1400" b="1" i="0" baseline="0" dirty="0" smtClean="0">
              <a:solidFill>
                <a:schemeClr val="accent5">
                  <a:lumMod val="75000"/>
                </a:schemeClr>
              </a:solidFill>
            </a:rPr>
            <a:t>१) संकल्पना एवं स्वरूप </a:t>
          </a:r>
          <a:endParaRPr lang="en-US" sz="1400" b="1" i="0" baseline="0" dirty="0"/>
        </a:p>
      </dgm:t>
    </dgm:pt>
    <dgm:pt modelId="{7CAF84FB-2B37-4C67-9DA1-ECD03C685A43}" type="parTrans" cxnId="{4F37E6AE-3074-4358-AEC6-9A29AC22D05D}">
      <dgm:prSet/>
      <dgm:spPr/>
      <dgm:t>
        <a:bodyPr/>
        <a:lstStyle/>
        <a:p>
          <a:endParaRPr lang="en-US"/>
        </a:p>
      </dgm:t>
    </dgm:pt>
    <dgm:pt modelId="{6A18E2C6-6327-4A51-A6E8-3637E314266B}" type="sibTrans" cxnId="{4F37E6AE-3074-4358-AEC6-9A29AC22D05D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33E4FF05-47C0-4EC5-8140-972D1ECD221E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i-IN" sz="1400" b="1" i="0" baseline="0" dirty="0" smtClean="0">
              <a:solidFill>
                <a:schemeClr val="accent5">
                  <a:lumMod val="75000"/>
                </a:schemeClr>
              </a:solidFill>
            </a:rPr>
            <a:t>२) उद्देश्य </a:t>
          </a:r>
          <a:endParaRPr lang="en-US" sz="1400" b="1" i="0" baseline="0" dirty="0"/>
        </a:p>
      </dgm:t>
    </dgm:pt>
    <dgm:pt modelId="{ECEBC1F7-E6E7-43D2-B17F-F25C33F211C4}" type="parTrans" cxnId="{16CCCC9E-435D-441F-A7FA-F896E8D3F877}">
      <dgm:prSet/>
      <dgm:spPr/>
      <dgm:t>
        <a:bodyPr/>
        <a:lstStyle/>
        <a:p>
          <a:endParaRPr lang="en-US"/>
        </a:p>
      </dgm:t>
    </dgm:pt>
    <dgm:pt modelId="{5B2F8827-6600-4153-9D48-637CFCB65C78}" type="sibTrans" cxnId="{16CCCC9E-435D-441F-A7FA-F896E8D3F877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361ED9CE-8C15-462C-A71D-1998FCC88E81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i-IN" sz="1400" b="1" i="0" baseline="0" dirty="0" smtClean="0">
              <a:solidFill>
                <a:schemeClr val="accent5">
                  <a:lumMod val="75000"/>
                </a:schemeClr>
              </a:solidFill>
            </a:rPr>
            <a:t>३) कार्यक्रम की प्रस्तावना</a:t>
          </a:r>
          <a:endParaRPr lang="en-US" sz="1400" b="1" i="0" baseline="0" dirty="0"/>
        </a:p>
      </dgm:t>
    </dgm:pt>
    <dgm:pt modelId="{58D84121-9B6B-49FC-AF14-CB69D57316D8}" type="parTrans" cxnId="{E1A2B435-06DB-4152-AC0A-BD74502E6BAC}">
      <dgm:prSet/>
      <dgm:spPr/>
      <dgm:t>
        <a:bodyPr/>
        <a:lstStyle/>
        <a:p>
          <a:endParaRPr lang="en-US"/>
        </a:p>
      </dgm:t>
    </dgm:pt>
    <dgm:pt modelId="{6888E826-6DE9-423B-8A70-CC658565259B}" type="sibTrans" cxnId="{E1A2B435-06DB-4152-AC0A-BD74502E6BAC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00F5D10F-C2D4-4C48-B9A2-C37F3FB82277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b="1" baseline="0" dirty="0" smtClean="0">
              <a:solidFill>
                <a:schemeClr val="accent5">
                  <a:lumMod val="75000"/>
                </a:schemeClr>
              </a:solidFill>
            </a:rPr>
            <a:t>४) </a:t>
          </a:r>
          <a:r>
            <a:rPr lang="en-US" sz="1400" b="1" baseline="0" dirty="0" err="1" smtClean="0">
              <a:solidFill>
                <a:schemeClr val="accent5">
                  <a:lumMod val="75000"/>
                </a:schemeClr>
              </a:solidFill>
            </a:rPr>
            <a:t>परिचय</a:t>
          </a:r>
          <a:r>
            <a:rPr lang="en-US" sz="1400" b="1" baseline="0" dirty="0" smtClean="0">
              <a:solidFill>
                <a:schemeClr val="accent5">
                  <a:lumMod val="75000"/>
                </a:schemeClr>
              </a:solidFill>
            </a:rPr>
            <a:t> </a:t>
          </a:r>
          <a:endParaRPr lang="en-US" sz="1400" b="1" baseline="0" dirty="0"/>
        </a:p>
      </dgm:t>
    </dgm:pt>
    <dgm:pt modelId="{43547680-F014-40A7-A518-A638301EBE99}" type="parTrans" cxnId="{1C130064-82E7-4E7E-83C0-354D98D3CBFD}">
      <dgm:prSet/>
      <dgm:spPr/>
      <dgm:t>
        <a:bodyPr/>
        <a:lstStyle/>
        <a:p>
          <a:endParaRPr lang="en-US"/>
        </a:p>
      </dgm:t>
    </dgm:pt>
    <dgm:pt modelId="{B5EA4FD8-8E8D-42A7-8C7F-72B6B0F7C4DB}" type="sibTrans" cxnId="{1C130064-82E7-4E7E-83C0-354D98D3CBFD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45AC2F19-0B3B-4806-B700-C6ACAEC73424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i-IN" sz="1400" b="1" i="0" baseline="0" dirty="0" smtClean="0">
              <a:solidFill>
                <a:schemeClr val="accent5">
                  <a:lumMod val="75000"/>
                </a:schemeClr>
              </a:solidFill>
            </a:rPr>
            <a:t>५) स्वागत</a:t>
          </a:r>
          <a:endParaRPr lang="en-US" sz="1400" b="1" i="0" baseline="0" dirty="0"/>
        </a:p>
      </dgm:t>
    </dgm:pt>
    <dgm:pt modelId="{66F9FC1E-3814-4DED-9BD7-FC812DC15529}" type="parTrans" cxnId="{C4833C47-BD79-4EF0-B12D-442B8A98DAAB}">
      <dgm:prSet/>
      <dgm:spPr/>
      <dgm:t>
        <a:bodyPr/>
        <a:lstStyle/>
        <a:p>
          <a:endParaRPr lang="en-US"/>
        </a:p>
      </dgm:t>
    </dgm:pt>
    <dgm:pt modelId="{82385350-8DEB-44C0-82C7-387962276786}" type="sibTrans" cxnId="{C4833C47-BD79-4EF0-B12D-442B8A98DAAB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823F3872-FD1F-478D-B940-44128DBA3BF8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i-IN" sz="1400" b="1" i="0" baseline="0" dirty="0" smtClean="0">
              <a:solidFill>
                <a:schemeClr val="accent5">
                  <a:lumMod val="75000"/>
                </a:schemeClr>
              </a:solidFill>
            </a:rPr>
            <a:t>८) अभिमत </a:t>
          </a:r>
          <a:endParaRPr lang="en-US" sz="1400" b="1" i="0" baseline="0" dirty="0"/>
        </a:p>
      </dgm:t>
    </dgm:pt>
    <dgm:pt modelId="{0FC3D47A-BBBD-4776-BED3-F1C0565C38C1}" type="parTrans" cxnId="{196E9B19-97BF-4241-A45C-9B78DFDA9FD3}">
      <dgm:prSet/>
      <dgm:spPr/>
      <dgm:t>
        <a:bodyPr/>
        <a:lstStyle/>
        <a:p>
          <a:endParaRPr lang="en-US"/>
        </a:p>
      </dgm:t>
    </dgm:pt>
    <dgm:pt modelId="{C21A05C3-C498-4764-B134-2CAAEF609339}" type="sibTrans" cxnId="{196E9B19-97BF-4241-A45C-9B78DFDA9FD3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36FB4CCE-D956-43D6-8453-96AB65D4C682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i-IN" sz="1400" b="1" i="0" baseline="0" dirty="0" smtClean="0">
              <a:solidFill>
                <a:schemeClr val="accent5">
                  <a:lumMod val="75000"/>
                </a:schemeClr>
              </a:solidFill>
            </a:rPr>
            <a:t>९) आभार ज्ञापन </a:t>
          </a:r>
          <a:endParaRPr lang="en-US" sz="1400" b="1" i="0" baseline="0" dirty="0"/>
        </a:p>
      </dgm:t>
    </dgm:pt>
    <dgm:pt modelId="{338F9F70-072D-489F-AE3B-61F61C7A3B72}" type="parTrans" cxnId="{66DABBF7-3F7F-461A-9DA1-9AB051A14F40}">
      <dgm:prSet/>
      <dgm:spPr/>
      <dgm:t>
        <a:bodyPr/>
        <a:lstStyle/>
        <a:p>
          <a:endParaRPr lang="en-US"/>
        </a:p>
      </dgm:t>
    </dgm:pt>
    <dgm:pt modelId="{56BB3F56-9A49-4FB3-8E86-82710F15947A}" type="sibTrans" cxnId="{66DABBF7-3F7F-461A-9DA1-9AB051A14F40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5C1C1860-46C9-4EE7-8A78-3A31152283D6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i-IN" sz="1400" b="1" i="0" baseline="0" dirty="0" smtClean="0">
              <a:solidFill>
                <a:schemeClr val="accent5">
                  <a:lumMod val="75000"/>
                </a:schemeClr>
              </a:solidFill>
            </a:rPr>
            <a:t>१0) कार्यक्रम पत्रिका</a:t>
          </a:r>
          <a:endParaRPr lang="en-US" sz="1400" b="1" i="0" baseline="0" dirty="0"/>
        </a:p>
      </dgm:t>
    </dgm:pt>
    <dgm:pt modelId="{91A0D11A-B6BF-44E1-9DF4-1821D6D7CA0F}" type="parTrans" cxnId="{FE577ED3-3C47-49AB-9832-18492300F89E}">
      <dgm:prSet/>
      <dgm:spPr/>
      <dgm:t>
        <a:bodyPr/>
        <a:lstStyle/>
        <a:p>
          <a:endParaRPr lang="en-US"/>
        </a:p>
      </dgm:t>
    </dgm:pt>
    <dgm:pt modelId="{7012E219-6390-4995-89EC-A928A8A1EE4D}" type="sibTrans" cxnId="{FE577ED3-3C47-49AB-9832-18492300F89E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D0C1204B-8C2F-4E43-BA97-298761E56568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i-IN" sz="1400" b="1" i="0" baseline="0" dirty="0" smtClean="0">
              <a:solidFill>
                <a:schemeClr val="accent5">
                  <a:lumMod val="75000"/>
                </a:schemeClr>
              </a:solidFill>
            </a:rPr>
            <a:t>६) सम्मान </a:t>
          </a:r>
          <a:endParaRPr lang="en-US" sz="1400" b="1" i="0" baseline="0" dirty="0"/>
        </a:p>
      </dgm:t>
    </dgm:pt>
    <dgm:pt modelId="{75497875-170F-4D9F-A5DB-F1856B383D86}" type="parTrans" cxnId="{DC57F80A-13B3-41DF-B8B9-EC8C4AD06045}">
      <dgm:prSet/>
      <dgm:spPr/>
      <dgm:t>
        <a:bodyPr/>
        <a:lstStyle/>
        <a:p>
          <a:endParaRPr lang="en-US"/>
        </a:p>
      </dgm:t>
    </dgm:pt>
    <dgm:pt modelId="{307525E2-5F08-459C-BB64-20A5E6554E80}" type="sibTrans" cxnId="{DC57F80A-13B3-41DF-B8B9-EC8C4AD06045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EDA642DB-527A-47C4-BA94-51B0F6383720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hi-IN" sz="1400" b="1" i="0" baseline="0" dirty="0" smtClean="0">
              <a:solidFill>
                <a:schemeClr val="accent5">
                  <a:lumMod val="75000"/>
                </a:schemeClr>
              </a:solidFill>
            </a:rPr>
            <a:t>७) सूत्रसंचालन </a:t>
          </a:r>
          <a:endParaRPr lang="en-US" sz="1400" b="1" i="0" baseline="0" dirty="0"/>
        </a:p>
      </dgm:t>
    </dgm:pt>
    <dgm:pt modelId="{F66CE465-EE55-4727-9AB3-4DDBE1589DEB}" type="parTrans" cxnId="{9937140A-4561-4366-949A-D4F34FF1ECD7}">
      <dgm:prSet/>
      <dgm:spPr/>
      <dgm:t>
        <a:bodyPr/>
        <a:lstStyle/>
        <a:p>
          <a:endParaRPr lang="en-US"/>
        </a:p>
      </dgm:t>
    </dgm:pt>
    <dgm:pt modelId="{AFABD0B5-4579-4E92-89B6-D6BDD4FBE929}" type="sibTrans" cxnId="{9937140A-4561-4366-949A-D4F34FF1ECD7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C3FA95FB-5316-4E64-95C6-478CFE9644BA}" type="pres">
      <dgm:prSet presAssocID="{04A21A5E-64D7-49B2-AE3A-658C961F818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869B723-6FB5-4E3E-9313-D88B74D84E60}" type="pres">
      <dgm:prSet presAssocID="{1145BBEA-4666-4D44-8E6F-B4A52A13339B}" presName="centerShape" presStyleLbl="node0" presStyleIdx="0" presStyleCnt="1" custScaleX="131723" custScaleY="127267"/>
      <dgm:spPr/>
      <dgm:t>
        <a:bodyPr/>
        <a:lstStyle/>
        <a:p>
          <a:endParaRPr lang="en-US"/>
        </a:p>
      </dgm:t>
    </dgm:pt>
    <dgm:pt modelId="{D68074AD-C8A6-44B6-962B-0BD201AE71DB}" type="pres">
      <dgm:prSet presAssocID="{24ED6CF5-86C2-4B2E-88C8-9834FD944AD1}" presName="node" presStyleLbl="node1" presStyleIdx="0" presStyleCnt="10" custRadScaleRad="999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B7295D-F13B-431A-98FB-132D550B23F1}" type="pres">
      <dgm:prSet presAssocID="{24ED6CF5-86C2-4B2E-88C8-9834FD944AD1}" presName="dummy" presStyleCnt="0"/>
      <dgm:spPr/>
    </dgm:pt>
    <dgm:pt modelId="{1CBA575E-129A-46D8-87AF-D9D2266785A6}" type="pres">
      <dgm:prSet presAssocID="{6A18E2C6-6327-4A51-A6E8-3637E314266B}" presName="sibTrans" presStyleLbl="sibTrans2D1" presStyleIdx="0" presStyleCnt="10"/>
      <dgm:spPr/>
    </dgm:pt>
    <dgm:pt modelId="{8316973B-9FC1-43F0-867A-62BE6998E4BA}" type="pres">
      <dgm:prSet presAssocID="{33E4FF05-47C0-4EC5-8140-972D1ECD221E}" presName="node" presStyleLbl="node1" presStyleIdx="1" presStyleCnt="10" custRadScaleRad="99930" custRadScaleInc="2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FBB1B4-E2B2-469B-91EB-30FE09C10E43}" type="pres">
      <dgm:prSet presAssocID="{33E4FF05-47C0-4EC5-8140-972D1ECD221E}" presName="dummy" presStyleCnt="0"/>
      <dgm:spPr/>
    </dgm:pt>
    <dgm:pt modelId="{5D5EDF4B-0ACE-434F-A544-16B102E232A9}" type="pres">
      <dgm:prSet presAssocID="{5B2F8827-6600-4153-9D48-637CFCB65C78}" presName="sibTrans" presStyleLbl="sibTrans2D1" presStyleIdx="1" presStyleCnt="10"/>
      <dgm:spPr/>
    </dgm:pt>
    <dgm:pt modelId="{7F5241C6-D39C-4434-B70E-68111131016E}" type="pres">
      <dgm:prSet presAssocID="{361ED9CE-8C15-462C-A71D-1998FCC88E81}" presName="node" presStyleLbl="node1" presStyleIdx="2" presStyleCnt="10" custRadScaleRad="99973" custRadScaleInc="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2A8BAD-F081-40AB-938F-D9E9155E86CB}" type="pres">
      <dgm:prSet presAssocID="{361ED9CE-8C15-462C-A71D-1998FCC88E81}" presName="dummy" presStyleCnt="0"/>
      <dgm:spPr/>
    </dgm:pt>
    <dgm:pt modelId="{93B2584E-2B6E-42CA-A5D6-8E0AAFA71253}" type="pres">
      <dgm:prSet presAssocID="{6888E826-6DE9-423B-8A70-CC658565259B}" presName="sibTrans" presStyleLbl="sibTrans2D1" presStyleIdx="2" presStyleCnt="10"/>
      <dgm:spPr/>
    </dgm:pt>
    <dgm:pt modelId="{B3A756CA-498C-4444-BA43-5B13857A8D94}" type="pres">
      <dgm:prSet presAssocID="{00F5D10F-C2D4-4C48-B9A2-C37F3FB82277}" presName="node" presStyleLbl="node1" presStyleIdx="3" presStyleCnt="10" custRadScaleRad="100027" custRadScaleInc="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0D3CEF-8776-495A-91E1-CD8E8A15385C}" type="pres">
      <dgm:prSet presAssocID="{00F5D10F-C2D4-4C48-B9A2-C37F3FB82277}" presName="dummy" presStyleCnt="0"/>
      <dgm:spPr/>
    </dgm:pt>
    <dgm:pt modelId="{01B42F8D-9E37-4C35-A56A-75219D358EA2}" type="pres">
      <dgm:prSet presAssocID="{B5EA4FD8-8E8D-42A7-8C7F-72B6B0F7C4DB}" presName="sibTrans" presStyleLbl="sibTrans2D1" presStyleIdx="3" presStyleCnt="10"/>
      <dgm:spPr/>
    </dgm:pt>
    <dgm:pt modelId="{8835C43D-3D60-4373-83B5-502558C58D42}" type="pres">
      <dgm:prSet presAssocID="{45AC2F19-0B3B-4806-B700-C6ACAEC73424}" presName="node" presStyleLbl="node1" presStyleIdx="4" presStyleCnt="10" custRadScaleRad="100070" custRadScaleInc="2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60EDB8-ECFC-4896-9681-D2CED4635E23}" type="pres">
      <dgm:prSet presAssocID="{45AC2F19-0B3B-4806-B700-C6ACAEC73424}" presName="dummy" presStyleCnt="0"/>
      <dgm:spPr/>
    </dgm:pt>
    <dgm:pt modelId="{250624A9-2140-4128-A79C-850B1C0C5CA6}" type="pres">
      <dgm:prSet presAssocID="{82385350-8DEB-44C0-82C7-387962276786}" presName="sibTrans" presStyleLbl="sibTrans2D1" presStyleIdx="4" presStyleCnt="10"/>
      <dgm:spPr/>
    </dgm:pt>
    <dgm:pt modelId="{7238FD6A-8128-4263-B2F0-E8E6D0EDE097}" type="pres">
      <dgm:prSet presAssocID="{D0C1204B-8C2F-4E43-BA97-298761E56568}" presName="node" presStyleLbl="node1" presStyleIdx="5" presStyleCnt="10" custRadScaleRad="1000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225EDA-F766-4D18-A1DA-6AFBD97A7A45}" type="pres">
      <dgm:prSet presAssocID="{D0C1204B-8C2F-4E43-BA97-298761E56568}" presName="dummy" presStyleCnt="0"/>
      <dgm:spPr/>
    </dgm:pt>
    <dgm:pt modelId="{0D6530FF-44CB-49E8-A5B3-FE43296EA268}" type="pres">
      <dgm:prSet presAssocID="{307525E2-5F08-459C-BB64-20A5E6554E80}" presName="sibTrans" presStyleLbl="sibTrans2D1" presStyleIdx="5" presStyleCnt="10"/>
      <dgm:spPr/>
    </dgm:pt>
    <dgm:pt modelId="{C8AA0D82-F297-4FE8-8585-1BA097ACCCB6}" type="pres">
      <dgm:prSet presAssocID="{EDA642DB-527A-47C4-BA94-51B0F6383720}" presName="node" presStyleLbl="node1" presStyleIdx="6" presStyleCnt="10" custRadScaleRad="100070" custRadScaleInc="-2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E1042-02F2-44B2-A588-0DC80619583C}" type="pres">
      <dgm:prSet presAssocID="{EDA642DB-527A-47C4-BA94-51B0F6383720}" presName="dummy" presStyleCnt="0"/>
      <dgm:spPr/>
    </dgm:pt>
    <dgm:pt modelId="{E799E6A1-73E0-4E3E-9BDC-2DBBDE39896E}" type="pres">
      <dgm:prSet presAssocID="{AFABD0B5-4579-4E92-89B6-D6BDD4FBE929}" presName="sibTrans" presStyleLbl="sibTrans2D1" presStyleIdx="6" presStyleCnt="10"/>
      <dgm:spPr/>
    </dgm:pt>
    <dgm:pt modelId="{E8659709-B09C-4EFE-BFD3-5E46C28D5E32}" type="pres">
      <dgm:prSet presAssocID="{823F3872-FD1F-478D-B940-44128DBA3BF8}" presName="node" presStyleLbl="node1" presStyleIdx="7" presStyleCnt="10" custRadScaleRad="100027" custRadScaleInc="-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74A24-FF26-48C6-927C-52BD47F99FA3}" type="pres">
      <dgm:prSet presAssocID="{823F3872-FD1F-478D-B940-44128DBA3BF8}" presName="dummy" presStyleCnt="0"/>
      <dgm:spPr/>
    </dgm:pt>
    <dgm:pt modelId="{04043895-89C2-43C0-954A-7057876680B4}" type="pres">
      <dgm:prSet presAssocID="{C21A05C3-C498-4764-B134-2CAAEF609339}" presName="sibTrans" presStyleLbl="sibTrans2D1" presStyleIdx="7" presStyleCnt="10"/>
      <dgm:spPr/>
    </dgm:pt>
    <dgm:pt modelId="{E74F680E-B9AD-4EF6-8029-183A5707C4F1}" type="pres">
      <dgm:prSet presAssocID="{36FB4CCE-D956-43D6-8453-96AB65D4C682}" presName="node" presStyleLbl="node1" presStyleIdx="8" presStyleCnt="10" custRadScaleRad="99973" custRadScaleInc="-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7260EE-5F4E-4E36-811D-905C2E0B941C}" type="pres">
      <dgm:prSet presAssocID="{36FB4CCE-D956-43D6-8453-96AB65D4C682}" presName="dummy" presStyleCnt="0"/>
      <dgm:spPr/>
    </dgm:pt>
    <dgm:pt modelId="{782C09C1-319A-4C2C-A227-DB6E46E3F82F}" type="pres">
      <dgm:prSet presAssocID="{56BB3F56-9A49-4FB3-8E86-82710F15947A}" presName="sibTrans" presStyleLbl="sibTrans2D1" presStyleIdx="8" presStyleCnt="10"/>
      <dgm:spPr/>
    </dgm:pt>
    <dgm:pt modelId="{F5A9C799-F125-4C5E-ACAF-731854EA25CD}" type="pres">
      <dgm:prSet presAssocID="{5C1C1860-46C9-4EE7-8A78-3A31152283D6}" presName="node" presStyleLbl="node1" presStyleIdx="9" presStyleCnt="10" custRadScaleRad="99930" custRadScaleInc="-2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13BCF2-CDAA-41A5-B3E3-63A0E1A6C831}" type="pres">
      <dgm:prSet presAssocID="{5C1C1860-46C9-4EE7-8A78-3A31152283D6}" presName="dummy" presStyleCnt="0"/>
      <dgm:spPr/>
    </dgm:pt>
    <dgm:pt modelId="{62B075E8-B6EE-40C4-A44E-F1B7C5624278}" type="pres">
      <dgm:prSet presAssocID="{7012E219-6390-4995-89EC-A928A8A1EE4D}" presName="sibTrans" presStyleLbl="sibTrans2D1" presStyleIdx="9" presStyleCnt="10"/>
      <dgm:spPr/>
    </dgm:pt>
  </dgm:ptLst>
  <dgm:cxnLst>
    <dgm:cxn modelId="{32485F13-F345-49B6-B422-A75BA6F9EB9A}" type="presOf" srcId="{45AC2F19-0B3B-4806-B700-C6ACAEC73424}" destId="{8835C43D-3D60-4373-83B5-502558C58D42}" srcOrd="0" destOrd="0" presId="urn:microsoft.com/office/officeart/2005/8/layout/radial6"/>
    <dgm:cxn modelId="{E0EB79F1-B394-4A36-B679-C7AEDCF92B84}" type="presOf" srcId="{1145BBEA-4666-4D44-8E6F-B4A52A13339B}" destId="{B869B723-6FB5-4E3E-9313-D88B74D84E60}" srcOrd="0" destOrd="0" presId="urn:microsoft.com/office/officeart/2005/8/layout/radial6"/>
    <dgm:cxn modelId="{3C22F5B9-926B-4D4F-85C9-A93B019F3D46}" type="presOf" srcId="{361ED9CE-8C15-462C-A71D-1998FCC88E81}" destId="{7F5241C6-D39C-4434-B70E-68111131016E}" srcOrd="0" destOrd="0" presId="urn:microsoft.com/office/officeart/2005/8/layout/radial6"/>
    <dgm:cxn modelId="{4F37E6AE-3074-4358-AEC6-9A29AC22D05D}" srcId="{1145BBEA-4666-4D44-8E6F-B4A52A13339B}" destId="{24ED6CF5-86C2-4B2E-88C8-9834FD944AD1}" srcOrd="0" destOrd="0" parTransId="{7CAF84FB-2B37-4C67-9DA1-ECD03C685A43}" sibTransId="{6A18E2C6-6327-4A51-A6E8-3637E314266B}"/>
    <dgm:cxn modelId="{356808B2-22E7-441E-9927-3B94D69679FF}" type="presOf" srcId="{82385350-8DEB-44C0-82C7-387962276786}" destId="{250624A9-2140-4128-A79C-850B1C0C5CA6}" srcOrd="0" destOrd="0" presId="urn:microsoft.com/office/officeart/2005/8/layout/radial6"/>
    <dgm:cxn modelId="{FE577ED3-3C47-49AB-9832-18492300F89E}" srcId="{1145BBEA-4666-4D44-8E6F-B4A52A13339B}" destId="{5C1C1860-46C9-4EE7-8A78-3A31152283D6}" srcOrd="9" destOrd="0" parTransId="{91A0D11A-B6BF-44E1-9DF4-1821D6D7CA0F}" sibTransId="{7012E219-6390-4995-89EC-A928A8A1EE4D}"/>
    <dgm:cxn modelId="{DC57F80A-13B3-41DF-B8B9-EC8C4AD06045}" srcId="{1145BBEA-4666-4D44-8E6F-B4A52A13339B}" destId="{D0C1204B-8C2F-4E43-BA97-298761E56568}" srcOrd="5" destOrd="0" parTransId="{75497875-170F-4D9F-A5DB-F1856B383D86}" sibTransId="{307525E2-5F08-459C-BB64-20A5E6554E80}"/>
    <dgm:cxn modelId="{096468DE-4F80-4EB4-8595-4D504EDF179A}" type="presOf" srcId="{36FB4CCE-D956-43D6-8453-96AB65D4C682}" destId="{E74F680E-B9AD-4EF6-8029-183A5707C4F1}" srcOrd="0" destOrd="0" presId="urn:microsoft.com/office/officeart/2005/8/layout/radial6"/>
    <dgm:cxn modelId="{66929CE7-1DA4-45FF-8350-0D36B87701B7}" type="presOf" srcId="{D0C1204B-8C2F-4E43-BA97-298761E56568}" destId="{7238FD6A-8128-4263-B2F0-E8E6D0EDE097}" srcOrd="0" destOrd="0" presId="urn:microsoft.com/office/officeart/2005/8/layout/radial6"/>
    <dgm:cxn modelId="{0F455D7C-F4B0-4C32-B3B2-227BE1FBBA97}" type="presOf" srcId="{6888E826-6DE9-423B-8A70-CC658565259B}" destId="{93B2584E-2B6E-42CA-A5D6-8E0AAFA71253}" srcOrd="0" destOrd="0" presId="urn:microsoft.com/office/officeart/2005/8/layout/radial6"/>
    <dgm:cxn modelId="{5AB5E7B9-61A6-4CB3-8D08-2BA4AA5B874F}" type="presOf" srcId="{04A21A5E-64D7-49B2-AE3A-658C961F818C}" destId="{C3FA95FB-5316-4E64-95C6-478CFE9644BA}" srcOrd="0" destOrd="0" presId="urn:microsoft.com/office/officeart/2005/8/layout/radial6"/>
    <dgm:cxn modelId="{E1A2B435-06DB-4152-AC0A-BD74502E6BAC}" srcId="{1145BBEA-4666-4D44-8E6F-B4A52A13339B}" destId="{361ED9CE-8C15-462C-A71D-1998FCC88E81}" srcOrd="2" destOrd="0" parTransId="{58D84121-9B6B-49FC-AF14-CB69D57316D8}" sibTransId="{6888E826-6DE9-423B-8A70-CC658565259B}"/>
    <dgm:cxn modelId="{CCD4368A-FEB4-4939-9A69-D054E545E78D}" type="presOf" srcId="{AFABD0B5-4579-4E92-89B6-D6BDD4FBE929}" destId="{E799E6A1-73E0-4E3E-9BDC-2DBBDE39896E}" srcOrd="0" destOrd="0" presId="urn:microsoft.com/office/officeart/2005/8/layout/radial6"/>
    <dgm:cxn modelId="{4C84E9A7-095F-48D7-93CA-3B6BFF783643}" type="presOf" srcId="{823F3872-FD1F-478D-B940-44128DBA3BF8}" destId="{E8659709-B09C-4EFE-BFD3-5E46C28D5E32}" srcOrd="0" destOrd="0" presId="urn:microsoft.com/office/officeart/2005/8/layout/radial6"/>
    <dgm:cxn modelId="{5222268C-3680-4017-BA11-D0E7D1255743}" srcId="{04A21A5E-64D7-49B2-AE3A-658C961F818C}" destId="{1145BBEA-4666-4D44-8E6F-B4A52A13339B}" srcOrd="0" destOrd="0" parTransId="{07965BC0-684F-4EF3-80C8-AE08ADB47F3B}" sibTransId="{5F8FD610-304B-4B46-A004-79630F307F6D}"/>
    <dgm:cxn modelId="{C4833C47-BD79-4EF0-B12D-442B8A98DAAB}" srcId="{1145BBEA-4666-4D44-8E6F-B4A52A13339B}" destId="{45AC2F19-0B3B-4806-B700-C6ACAEC73424}" srcOrd="4" destOrd="0" parTransId="{66F9FC1E-3814-4DED-9BD7-FC812DC15529}" sibTransId="{82385350-8DEB-44C0-82C7-387962276786}"/>
    <dgm:cxn modelId="{D1D4EFB8-3293-4509-A888-BF3787F688F1}" type="presOf" srcId="{307525E2-5F08-459C-BB64-20A5E6554E80}" destId="{0D6530FF-44CB-49E8-A5B3-FE43296EA268}" srcOrd="0" destOrd="0" presId="urn:microsoft.com/office/officeart/2005/8/layout/radial6"/>
    <dgm:cxn modelId="{2B9E9EDB-8F5C-427D-A0F8-14C8F7C452E1}" type="presOf" srcId="{C21A05C3-C498-4764-B134-2CAAEF609339}" destId="{04043895-89C2-43C0-954A-7057876680B4}" srcOrd="0" destOrd="0" presId="urn:microsoft.com/office/officeart/2005/8/layout/radial6"/>
    <dgm:cxn modelId="{C1B63B3F-2AF1-455B-81C4-3CAEBC45E539}" type="presOf" srcId="{00F5D10F-C2D4-4C48-B9A2-C37F3FB82277}" destId="{B3A756CA-498C-4444-BA43-5B13857A8D94}" srcOrd="0" destOrd="0" presId="urn:microsoft.com/office/officeart/2005/8/layout/radial6"/>
    <dgm:cxn modelId="{2FDAA5A4-8E3D-410B-8B8E-CAF50303A988}" type="presOf" srcId="{EDA642DB-527A-47C4-BA94-51B0F6383720}" destId="{C8AA0D82-F297-4FE8-8585-1BA097ACCCB6}" srcOrd="0" destOrd="0" presId="urn:microsoft.com/office/officeart/2005/8/layout/radial6"/>
    <dgm:cxn modelId="{2C1131D6-A88B-4CCB-8351-E896734EAB6A}" type="presOf" srcId="{33E4FF05-47C0-4EC5-8140-972D1ECD221E}" destId="{8316973B-9FC1-43F0-867A-62BE6998E4BA}" srcOrd="0" destOrd="0" presId="urn:microsoft.com/office/officeart/2005/8/layout/radial6"/>
    <dgm:cxn modelId="{9937140A-4561-4366-949A-D4F34FF1ECD7}" srcId="{1145BBEA-4666-4D44-8E6F-B4A52A13339B}" destId="{EDA642DB-527A-47C4-BA94-51B0F6383720}" srcOrd="6" destOrd="0" parTransId="{F66CE465-EE55-4727-9AB3-4DDBE1589DEB}" sibTransId="{AFABD0B5-4579-4E92-89B6-D6BDD4FBE929}"/>
    <dgm:cxn modelId="{66DABBF7-3F7F-461A-9DA1-9AB051A14F40}" srcId="{1145BBEA-4666-4D44-8E6F-B4A52A13339B}" destId="{36FB4CCE-D956-43D6-8453-96AB65D4C682}" srcOrd="8" destOrd="0" parTransId="{338F9F70-072D-489F-AE3B-61F61C7A3B72}" sibTransId="{56BB3F56-9A49-4FB3-8E86-82710F15947A}"/>
    <dgm:cxn modelId="{F0AA8FEA-E9BF-4AC3-BFEA-341CD7751001}" type="presOf" srcId="{24ED6CF5-86C2-4B2E-88C8-9834FD944AD1}" destId="{D68074AD-C8A6-44B6-962B-0BD201AE71DB}" srcOrd="0" destOrd="0" presId="urn:microsoft.com/office/officeart/2005/8/layout/radial6"/>
    <dgm:cxn modelId="{1C130064-82E7-4E7E-83C0-354D98D3CBFD}" srcId="{1145BBEA-4666-4D44-8E6F-B4A52A13339B}" destId="{00F5D10F-C2D4-4C48-B9A2-C37F3FB82277}" srcOrd="3" destOrd="0" parTransId="{43547680-F014-40A7-A518-A638301EBE99}" sibTransId="{B5EA4FD8-8E8D-42A7-8C7F-72B6B0F7C4DB}"/>
    <dgm:cxn modelId="{16CCCC9E-435D-441F-A7FA-F896E8D3F877}" srcId="{1145BBEA-4666-4D44-8E6F-B4A52A13339B}" destId="{33E4FF05-47C0-4EC5-8140-972D1ECD221E}" srcOrd="1" destOrd="0" parTransId="{ECEBC1F7-E6E7-43D2-B17F-F25C33F211C4}" sibTransId="{5B2F8827-6600-4153-9D48-637CFCB65C78}"/>
    <dgm:cxn modelId="{3F1394A5-28A2-410C-A5E6-671C53B17F50}" type="presOf" srcId="{6A18E2C6-6327-4A51-A6E8-3637E314266B}" destId="{1CBA575E-129A-46D8-87AF-D9D2266785A6}" srcOrd="0" destOrd="0" presId="urn:microsoft.com/office/officeart/2005/8/layout/radial6"/>
    <dgm:cxn modelId="{196E9B19-97BF-4241-A45C-9B78DFDA9FD3}" srcId="{1145BBEA-4666-4D44-8E6F-B4A52A13339B}" destId="{823F3872-FD1F-478D-B940-44128DBA3BF8}" srcOrd="7" destOrd="0" parTransId="{0FC3D47A-BBBD-4776-BED3-F1C0565C38C1}" sibTransId="{C21A05C3-C498-4764-B134-2CAAEF609339}"/>
    <dgm:cxn modelId="{BF9A2B49-DDEA-4BE4-9F00-E2C9AA4DE92F}" type="presOf" srcId="{56BB3F56-9A49-4FB3-8E86-82710F15947A}" destId="{782C09C1-319A-4C2C-A227-DB6E46E3F82F}" srcOrd="0" destOrd="0" presId="urn:microsoft.com/office/officeart/2005/8/layout/radial6"/>
    <dgm:cxn modelId="{727509B4-3794-411C-8725-AB67E4765B6D}" type="presOf" srcId="{5B2F8827-6600-4153-9D48-637CFCB65C78}" destId="{5D5EDF4B-0ACE-434F-A544-16B102E232A9}" srcOrd="0" destOrd="0" presId="urn:microsoft.com/office/officeart/2005/8/layout/radial6"/>
    <dgm:cxn modelId="{8C2AC470-E00A-4DB5-A582-7F3C3FEB3E6A}" type="presOf" srcId="{B5EA4FD8-8E8D-42A7-8C7F-72B6B0F7C4DB}" destId="{01B42F8D-9E37-4C35-A56A-75219D358EA2}" srcOrd="0" destOrd="0" presId="urn:microsoft.com/office/officeart/2005/8/layout/radial6"/>
    <dgm:cxn modelId="{A80779D4-B082-463B-9478-81C0E580CF2D}" type="presOf" srcId="{7012E219-6390-4995-89EC-A928A8A1EE4D}" destId="{62B075E8-B6EE-40C4-A44E-F1B7C5624278}" srcOrd="0" destOrd="0" presId="urn:microsoft.com/office/officeart/2005/8/layout/radial6"/>
    <dgm:cxn modelId="{5C74E41E-43F5-4304-8861-7178EB5390F3}" type="presOf" srcId="{5C1C1860-46C9-4EE7-8A78-3A31152283D6}" destId="{F5A9C799-F125-4C5E-ACAF-731854EA25CD}" srcOrd="0" destOrd="0" presId="urn:microsoft.com/office/officeart/2005/8/layout/radial6"/>
    <dgm:cxn modelId="{5C264D12-2297-41BA-9625-27EC8AD9ACDD}" type="presParOf" srcId="{C3FA95FB-5316-4E64-95C6-478CFE9644BA}" destId="{B869B723-6FB5-4E3E-9313-D88B74D84E60}" srcOrd="0" destOrd="0" presId="urn:microsoft.com/office/officeart/2005/8/layout/radial6"/>
    <dgm:cxn modelId="{D8B2EC42-5550-4DCD-AF90-E05ED0F99093}" type="presParOf" srcId="{C3FA95FB-5316-4E64-95C6-478CFE9644BA}" destId="{D68074AD-C8A6-44B6-962B-0BD201AE71DB}" srcOrd="1" destOrd="0" presId="urn:microsoft.com/office/officeart/2005/8/layout/radial6"/>
    <dgm:cxn modelId="{EF09217E-A3D7-4C97-BDDE-AB807C72C7DB}" type="presParOf" srcId="{C3FA95FB-5316-4E64-95C6-478CFE9644BA}" destId="{EBB7295D-F13B-431A-98FB-132D550B23F1}" srcOrd="2" destOrd="0" presId="urn:microsoft.com/office/officeart/2005/8/layout/radial6"/>
    <dgm:cxn modelId="{23F3A204-E528-4C10-835D-DFD00265BE7B}" type="presParOf" srcId="{C3FA95FB-5316-4E64-95C6-478CFE9644BA}" destId="{1CBA575E-129A-46D8-87AF-D9D2266785A6}" srcOrd="3" destOrd="0" presId="urn:microsoft.com/office/officeart/2005/8/layout/radial6"/>
    <dgm:cxn modelId="{551C8365-161D-460F-A69C-920AD3BD5CC1}" type="presParOf" srcId="{C3FA95FB-5316-4E64-95C6-478CFE9644BA}" destId="{8316973B-9FC1-43F0-867A-62BE6998E4BA}" srcOrd="4" destOrd="0" presId="urn:microsoft.com/office/officeart/2005/8/layout/radial6"/>
    <dgm:cxn modelId="{F0E529BF-DA0E-4D64-ABBF-C44E781B367E}" type="presParOf" srcId="{C3FA95FB-5316-4E64-95C6-478CFE9644BA}" destId="{B0FBB1B4-E2B2-469B-91EB-30FE09C10E43}" srcOrd="5" destOrd="0" presId="urn:microsoft.com/office/officeart/2005/8/layout/radial6"/>
    <dgm:cxn modelId="{9B05F1CE-0B0B-4B95-924F-56061F57B66F}" type="presParOf" srcId="{C3FA95FB-5316-4E64-95C6-478CFE9644BA}" destId="{5D5EDF4B-0ACE-434F-A544-16B102E232A9}" srcOrd="6" destOrd="0" presId="urn:microsoft.com/office/officeart/2005/8/layout/radial6"/>
    <dgm:cxn modelId="{6C3E8523-278C-4B69-82BD-DE07F163AB2C}" type="presParOf" srcId="{C3FA95FB-5316-4E64-95C6-478CFE9644BA}" destId="{7F5241C6-D39C-4434-B70E-68111131016E}" srcOrd="7" destOrd="0" presId="urn:microsoft.com/office/officeart/2005/8/layout/radial6"/>
    <dgm:cxn modelId="{A1200D9A-0068-4565-B1CE-CED1C180FC4A}" type="presParOf" srcId="{C3FA95FB-5316-4E64-95C6-478CFE9644BA}" destId="{462A8BAD-F081-40AB-938F-D9E9155E86CB}" srcOrd="8" destOrd="0" presId="urn:microsoft.com/office/officeart/2005/8/layout/radial6"/>
    <dgm:cxn modelId="{CAAAE771-F49F-4ADD-97C8-A9AEBCBCD2EB}" type="presParOf" srcId="{C3FA95FB-5316-4E64-95C6-478CFE9644BA}" destId="{93B2584E-2B6E-42CA-A5D6-8E0AAFA71253}" srcOrd="9" destOrd="0" presId="urn:microsoft.com/office/officeart/2005/8/layout/radial6"/>
    <dgm:cxn modelId="{932107EA-FAD4-4E67-A2DD-ED84AC61EA7D}" type="presParOf" srcId="{C3FA95FB-5316-4E64-95C6-478CFE9644BA}" destId="{B3A756CA-498C-4444-BA43-5B13857A8D94}" srcOrd="10" destOrd="0" presId="urn:microsoft.com/office/officeart/2005/8/layout/radial6"/>
    <dgm:cxn modelId="{6A7DC0C2-4E4F-4626-BE6B-BFA1399DC4FB}" type="presParOf" srcId="{C3FA95FB-5316-4E64-95C6-478CFE9644BA}" destId="{110D3CEF-8776-495A-91E1-CD8E8A15385C}" srcOrd="11" destOrd="0" presId="urn:microsoft.com/office/officeart/2005/8/layout/radial6"/>
    <dgm:cxn modelId="{6FC3E30E-3819-4291-98D0-D9DF0EB75871}" type="presParOf" srcId="{C3FA95FB-5316-4E64-95C6-478CFE9644BA}" destId="{01B42F8D-9E37-4C35-A56A-75219D358EA2}" srcOrd="12" destOrd="0" presId="urn:microsoft.com/office/officeart/2005/8/layout/radial6"/>
    <dgm:cxn modelId="{23BB57A8-9B7E-4A94-B9C2-F1408D5BC708}" type="presParOf" srcId="{C3FA95FB-5316-4E64-95C6-478CFE9644BA}" destId="{8835C43D-3D60-4373-83B5-502558C58D42}" srcOrd="13" destOrd="0" presId="urn:microsoft.com/office/officeart/2005/8/layout/radial6"/>
    <dgm:cxn modelId="{59788042-CDE9-4955-9801-E469C692E5CA}" type="presParOf" srcId="{C3FA95FB-5316-4E64-95C6-478CFE9644BA}" destId="{4B60EDB8-ECFC-4896-9681-D2CED4635E23}" srcOrd="14" destOrd="0" presId="urn:microsoft.com/office/officeart/2005/8/layout/radial6"/>
    <dgm:cxn modelId="{4C7D32A3-EE43-4A55-A478-A6B306A059AA}" type="presParOf" srcId="{C3FA95FB-5316-4E64-95C6-478CFE9644BA}" destId="{250624A9-2140-4128-A79C-850B1C0C5CA6}" srcOrd="15" destOrd="0" presId="urn:microsoft.com/office/officeart/2005/8/layout/radial6"/>
    <dgm:cxn modelId="{799CA623-E488-43D3-9B57-C293D4C137E1}" type="presParOf" srcId="{C3FA95FB-5316-4E64-95C6-478CFE9644BA}" destId="{7238FD6A-8128-4263-B2F0-E8E6D0EDE097}" srcOrd="16" destOrd="0" presId="urn:microsoft.com/office/officeart/2005/8/layout/radial6"/>
    <dgm:cxn modelId="{F3A02EBB-0BB0-458A-9229-64D4E8701D12}" type="presParOf" srcId="{C3FA95FB-5316-4E64-95C6-478CFE9644BA}" destId="{FE225EDA-F766-4D18-A1DA-6AFBD97A7A45}" srcOrd="17" destOrd="0" presId="urn:microsoft.com/office/officeart/2005/8/layout/radial6"/>
    <dgm:cxn modelId="{C4428ABD-D55C-4B45-A5A1-6A0D15F4DCB8}" type="presParOf" srcId="{C3FA95FB-5316-4E64-95C6-478CFE9644BA}" destId="{0D6530FF-44CB-49E8-A5B3-FE43296EA268}" srcOrd="18" destOrd="0" presId="urn:microsoft.com/office/officeart/2005/8/layout/radial6"/>
    <dgm:cxn modelId="{7EF5CB40-E3D9-4669-BC65-063D7FD42B3B}" type="presParOf" srcId="{C3FA95FB-5316-4E64-95C6-478CFE9644BA}" destId="{C8AA0D82-F297-4FE8-8585-1BA097ACCCB6}" srcOrd="19" destOrd="0" presId="urn:microsoft.com/office/officeart/2005/8/layout/radial6"/>
    <dgm:cxn modelId="{A7A01EFC-CCDD-4FF2-B314-AEFFEA31AA99}" type="presParOf" srcId="{C3FA95FB-5316-4E64-95C6-478CFE9644BA}" destId="{8B1E1042-02F2-44B2-A588-0DC80619583C}" srcOrd="20" destOrd="0" presId="urn:microsoft.com/office/officeart/2005/8/layout/radial6"/>
    <dgm:cxn modelId="{AC31E9B0-2B10-49A5-BDC7-E700D11814E0}" type="presParOf" srcId="{C3FA95FB-5316-4E64-95C6-478CFE9644BA}" destId="{E799E6A1-73E0-4E3E-9BDC-2DBBDE39896E}" srcOrd="21" destOrd="0" presId="urn:microsoft.com/office/officeart/2005/8/layout/radial6"/>
    <dgm:cxn modelId="{45F2F001-4DAD-4E84-821E-F66474F0CF76}" type="presParOf" srcId="{C3FA95FB-5316-4E64-95C6-478CFE9644BA}" destId="{E8659709-B09C-4EFE-BFD3-5E46C28D5E32}" srcOrd="22" destOrd="0" presId="urn:microsoft.com/office/officeart/2005/8/layout/radial6"/>
    <dgm:cxn modelId="{B4D6D201-05C8-4560-881B-904F62589DF9}" type="presParOf" srcId="{C3FA95FB-5316-4E64-95C6-478CFE9644BA}" destId="{78174A24-FF26-48C6-927C-52BD47F99FA3}" srcOrd="23" destOrd="0" presId="urn:microsoft.com/office/officeart/2005/8/layout/radial6"/>
    <dgm:cxn modelId="{D711F506-1DB1-42F1-90FF-CBE34B0F2462}" type="presParOf" srcId="{C3FA95FB-5316-4E64-95C6-478CFE9644BA}" destId="{04043895-89C2-43C0-954A-7057876680B4}" srcOrd="24" destOrd="0" presId="urn:microsoft.com/office/officeart/2005/8/layout/radial6"/>
    <dgm:cxn modelId="{BD0ED709-1760-4F4B-B4D7-59A62814A36C}" type="presParOf" srcId="{C3FA95FB-5316-4E64-95C6-478CFE9644BA}" destId="{E74F680E-B9AD-4EF6-8029-183A5707C4F1}" srcOrd="25" destOrd="0" presId="urn:microsoft.com/office/officeart/2005/8/layout/radial6"/>
    <dgm:cxn modelId="{756A7B51-867D-4DEC-A3D4-7D419540939B}" type="presParOf" srcId="{C3FA95FB-5316-4E64-95C6-478CFE9644BA}" destId="{427260EE-5F4E-4E36-811D-905C2E0B941C}" srcOrd="26" destOrd="0" presId="urn:microsoft.com/office/officeart/2005/8/layout/radial6"/>
    <dgm:cxn modelId="{06E18C3D-5583-4570-87ED-37BB5470DE5C}" type="presParOf" srcId="{C3FA95FB-5316-4E64-95C6-478CFE9644BA}" destId="{782C09C1-319A-4C2C-A227-DB6E46E3F82F}" srcOrd="27" destOrd="0" presId="urn:microsoft.com/office/officeart/2005/8/layout/radial6"/>
    <dgm:cxn modelId="{427E2BC8-7012-484F-8DF1-42E984C67A04}" type="presParOf" srcId="{C3FA95FB-5316-4E64-95C6-478CFE9644BA}" destId="{F5A9C799-F125-4C5E-ACAF-731854EA25CD}" srcOrd="28" destOrd="0" presId="urn:microsoft.com/office/officeart/2005/8/layout/radial6"/>
    <dgm:cxn modelId="{13996136-0C03-4B22-8B71-3668BC817F09}" type="presParOf" srcId="{C3FA95FB-5316-4E64-95C6-478CFE9644BA}" destId="{9213BCF2-CDAA-41A5-B3E3-63A0E1A6C831}" srcOrd="29" destOrd="0" presId="urn:microsoft.com/office/officeart/2005/8/layout/radial6"/>
    <dgm:cxn modelId="{02D7B939-AA19-4059-814E-6CA23F07EEA0}" type="presParOf" srcId="{C3FA95FB-5316-4E64-95C6-478CFE9644BA}" destId="{62B075E8-B6EE-40C4-A44E-F1B7C5624278}" srcOrd="3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075E8-B6EE-40C4-A44E-F1B7C5624278}">
      <dsp:nvSpPr>
        <dsp:cNvPr id="0" name=""/>
        <dsp:cNvSpPr/>
      </dsp:nvSpPr>
      <dsp:spPr>
        <a:xfrm>
          <a:off x="2637835" y="516008"/>
          <a:ext cx="5741698" cy="5741698"/>
        </a:xfrm>
        <a:prstGeom prst="blockArc">
          <a:avLst>
            <a:gd name="adj1" fmla="val 14040020"/>
            <a:gd name="adj2" fmla="val 16200022"/>
            <a:gd name="adj3" fmla="val 2762"/>
          </a:avLst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782C09C1-319A-4C2C-A227-DB6E46E3F82F}">
      <dsp:nvSpPr>
        <dsp:cNvPr id="0" name=""/>
        <dsp:cNvSpPr/>
      </dsp:nvSpPr>
      <dsp:spPr>
        <a:xfrm>
          <a:off x="2637864" y="515987"/>
          <a:ext cx="5741698" cy="5741698"/>
        </a:xfrm>
        <a:prstGeom prst="blockArc">
          <a:avLst>
            <a:gd name="adj1" fmla="val 11879972"/>
            <a:gd name="adj2" fmla="val 14039976"/>
            <a:gd name="adj3" fmla="val 2762"/>
          </a:avLst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04043895-89C2-43C0-954A-7057876680B4}">
      <dsp:nvSpPr>
        <dsp:cNvPr id="0" name=""/>
        <dsp:cNvSpPr/>
      </dsp:nvSpPr>
      <dsp:spPr>
        <a:xfrm>
          <a:off x="2637854" y="516019"/>
          <a:ext cx="5741698" cy="5741698"/>
        </a:xfrm>
        <a:prstGeom prst="blockArc">
          <a:avLst>
            <a:gd name="adj1" fmla="val 9720012"/>
            <a:gd name="adj2" fmla="val 11880013"/>
            <a:gd name="adj3" fmla="val 2762"/>
          </a:avLst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E799E6A1-73E0-4E3E-9BDC-2DBBDE39896E}">
      <dsp:nvSpPr>
        <dsp:cNvPr id="0" name=""/>
        <dsp:cNvSpPr/>
      </dsp:nvSpPr>
      <dsp:spPr>
        <a:xfrm>
          <a:off x="2637844" y="515988"/>
          <a:ext cx="5741698" cy="5741698"/>
        </a:xfrm>
        <a:prstGeom prst="blockArc">
          <a:avLst>
            <a:gd name="adj1" fmla="val 7559976"/>
            <a:gd name="adj2" fmla="val 9719973"/>
            <a:gd name="adj3" fmla="val 2762"/>
          </a:avLst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0D6530FF-44CB-49E8-A5B3-FE43296EA268}">
      <dsp:nvSpPr>
        <dsp:cNvPr id="0" name=""/>
        <dsp:cNvSpPr/>
      </dsp:nvSpPr>
      <dsp:spPr>
        <a:xfrm>
          <a:off x="2637872" y="516008"/>
          <a:ext cx="5741698" cy="5741698"/>
        </a:xfrm>
        <a:prstGeom prst="blockArc">
          <a:avLst>
            <a:gd name="adj1" fmla="val 5400023"/>
            <a:gd name="adj2" fmla="val 7560018"/>
            <a:gd name="adj3" fmla="val 2762"/>
          </a:avLst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250624A9-2140-4128-A79C-850B1C0C5CA6}">
      <dsp:nvSpPr>
        <dsp:cNvPr id="0" name=""/>
        <dsp:cNvSpPr/>
      </dsp:nvSpPr>
      <dsp:spPr>
        <a:xfrm>
          <a:off x="2637834" y="516008"/>
          <a:ext cx="5741698" cy="5741698"/>
        </a:xfrm>
        <a:prstGeom prst="blockArc">
          <a:avLst>
            <a:gd name="adj1" fmla="val 3239982"/>
            <a:gd name="adj2" fmla="val 5399977"/>
            <a:gd name="adj3" fmla="val 2762"/>
          </a:avLst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01B42F8D-9E37-4C35-A56A-75219D358EA2}">
      <dsp:nvSpPr>
        <dsp:cNvPr id="0" name=""/>
        <dsp:cNvSpPr/>
      </dsp:nvSpPr>
      <dsp:spPr>
        <a:xfrm>
          <a:off x="2637862" y="515988"/>
          <a:ext cx="5741698" cy="5741698"/>
        </a:xfrm>
        <a:prstGeom prst="blockArc">
          <a:avLst>
            <a:gd name="adj1" fmla="val 1080027"/>
            <a:gd name="adj2" fmla="val 3240024"/>
            <a:gd name="adj3" fmla="val 2762"/>
          </a:avLst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93B2584E-2B6E-42CA-A5D6-8E0AAFA71253}">
      <dsp:nvSpPr>
        <dsp:cNvPr id="0" name=""/>
        <dsp:cNvSpPr/>
      </dsp:nvSpPr>
      <dsp:spPr>
        <a:xfrm>
          <a:off x="2637852" y="516019"/>
          <a:ext cx="5741698" cy="5741698"/>
        </a:xfrm>
        <a:prstGeom prst="blockArc">
          <a:avLst>
            <a:gd name="adj1" fmla="val 20519987"/>
            <a:gd name="adj2" fmla="val 1079988"/>
            <a:gd name="adj3" fmla="val 2762"/>
          </a:avLst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5D5EDF4B-0ACE-434F-A544-16B102E232A9}">
      <dsp:nvSpPr>
        <dsp:cNvPr id="0" name=""/>
        <dsp:cNvSpPr/>
      </dsp:nvSpPr>
      <dsp:spPr>
        <a:xfrm>
          <a:off x="2637841" y="515987"/>
          <a:ext cx="5741698" cy="5741698"/>
        </a:xfrm>
        <a:prstGeom prst="blockArc">
          <a:avLst>
            <a:gd name="adj1" fmla="val 18360024"/>
            <a:gd name="adj2" fmla="val 20520028"/>
            <a:gd name="adj3" fmla="val 2762"/>
          </a:avLst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1CBA575E-129A-46D8-87AF-D9D2266785A6}">
      <dsp:nvSpPr>
        <dsp:cNvPr id="0" name=""/>
        <dsp:cNvSpPr/>
      </dsp:nvSpPr>
      <dsp:spPr>
        <a:xfrm>
          <a:off x="2637871" y="516008"/>
          <a:ext cx="5741698" cy="5741698"/>
        </a:xfrm>
        <a:prstGeom prst="blockArc">
          <a:avLst>
            <a:gd name="adj1" fmla="val 16199978"/>
            <a:gd name="adj2" fmla="val 18359980"/>
            <a:gd name="adj3" fmla="val 2762"/>
          </a:avLst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B869B723-6FB5-4E3E-9313-D88B74D84E60}">
      <dsp:nvSpPr>
        <dsp:cNvPr id="0" name=""/>
        <dsp:cNvSpPr/>
      </dsp:nvSpPr>
      <dsp:spPr>
        <a:xfrm>
          <a:off x="4472351" y="2383102"/>
          <a:ext cx="2072701" cy="2002585"/>
        </a:xfrm>
        <a:prstGeom prst="ellipse">
          <a:avLst/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1800" b="1" kern="1200" dirty="0" smtClean="0"/>
            <a:t>कार्यक्रम संयोजन कौशल का परिचय</a:t>
          </a:r>
          <a:r>
            <a:rPr lang="en-IN" sz="1800" b="1" kern="1200" dirty="0" smtClean="0"/>
            <a:t> :-</a:t>
          </a:r>
          <a:endParaRPr lang="en-US" sz="1800" kern="1200" dirty="0"/>
        </a:p>
      </dsp:txBody>
      <dsp:txXfrm>
        <a:off x="4775891" y="2676374"/>
        <a:ext cx="1465621" cy="1416041"/>
      </dsp:txXfrm>
    </dsp:sp>
    <dsp:sp modelId="{D68074AD-C8A6-44B6-962B-0BD201AE71DB}">
      <dsp:nvSpPr>
        <dsp:cNvPr id="0" name=""/>
        <dsp:cNvSpPr/>
      </dsp:nvSpPr>
      <dsp:spPr>
        <a:xfrm>
          <a:off x="4957966" y="4926"/>
          <a:ext cx="1101471" cy="1101471"/>
        </a:xfrm>
        <a:prstGeom prst="ellipse">
          <a:avLst/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1400" b="1" i="0" kern="1200" baseline="0" dirty="0" smtClean="0">
              <a:solidFill>
                <a:schemeClr val="accent5">
                  <a:lumMod val="75000"/>
                </a:schemeClr>
              </a:solidFill>
            </a:rPr>
            <a:t>१) संकल्पना एवं स्वरूप </a:t>
          </a:r>
          <a:endParaRPr lang="en-US" sz="1400" b="1" i="0" kern="1200" baseline="0" dirty="0"/>
        </a:p>
      </dsp:txBody>
      <dsp:txXfrm>
        <a:off x="5119273" y="166233"/>
        <a:ext cx="778857" cy="778857"/>
      </dsp:txXfrm>
    </dsp:sp>
    <dsp:sp modelId="{8316973B-9FC1-43F0-867A-62BE6998E4BA}">
      <dsp:nvSpPr>
        <dsp:cNvPr id="0" name=""/>
        <dsp:cNvSpPr/>
      </dsp:nvSpPr>
      <dsp:spPr>
        <a:xfrm>
          <a:off x="6622106" y="545626"/>
          <a:ext cx="1101471" cy="1101471"/>
        </a:xfrm>
        <a:prstGeom prst="ellipse">
          <a:avLst/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1400" b="1" i="0" kern="1200" baseline="0" dirty="0" smtClean="0">
              <a:solidFill>
                <a:schemeClr val="accent5">
                  <a:lumMod val="75000"/>
                </a:schemeClr>
              </a:solidFill>
            </a:rPr>
            <a:t>२) उद्देश्य </a:t>
          </a:r>
          <a:endParaRPr lang="en-US" sz="1400" b="1" i="0" kern="1200" baseline="0" dirty="0"/>
        </a:p>
      </dsp:txBody>
      <dsp:txXfrm>
        <a:off x="6783413" y="706933"/>
        <a:ext cx="778857" cy="778857"/>
      </dsp:txXfrm>
    </dsp:sp>
    <dsp:sp modelId="{7F5241C6-D39C-4434-B70E-68111131016E}">
      <dsp:nvSpPr>
        <dsp:cNvPr id="0" name=""/>
        <dsp:cNvSpPr/>
      </dsp:nvSpPr>
      <dsp:spPr>
        <a:xfrm>
          <a:off x="7650590" y="1961234"/>
          <a:ext cx="1101471" cy="1101471"/>
        </a:xfrm>
        <a:prstGeom prst="ellipse">
          <a:avLst/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1400" b="1" i="0" kern="1200" baseline="0" dirty="0" smtClean="0">
              <a:solidFill>
                <a:schemeClr val="accent5">
                  <a:lumMod val="75000"/>
                </a:schemeClr>
              </a:solidFill>
            </a:rPr>
            <a:t>३) कार्यक्रम की प्रस्तावना</a:t>
          </a:r>
          <a:endParaRPr lang="en-US" sz="1400" b="1" i="0" kern="1200" baseline="0" dirty="0"/>
        </a:p>
      </dsp:txBody>
      <dsp:txXfrm>
        <a:off x="7811897" y="2122541"/>
        <a:ext cx="778857" cy="778857"/>
      </dsp:txXfrm>
    </dsp:sp>
    <dsp:sp modelId="{B3A756CA-498C-4444-BA43-5B13857A8D94}">
      <dsp:nvSpPr>
        <dsp:cNvPr id="0" name=""/>
        <dsp:cNvSpPr/>
      </dsp:nvSpPr>
      <dsp:spPr>
        <a:xfrm>
          <a:off x="7650596" y="3711011"/>
          <a:ext cx="1101471" cy="1101471"/>
        </a:xfrm>
        <a:prstGeom prst="ellipse">
          <a:avLst/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baseline="0" dirty="0" smtClean="0">
              <a:solidFill>
                <a:schemeClr val="accent5">
                  <a:lumMod val="75000"/>
                </a:schemeClr>
              </a:solidFill>
            </a:rPr>
            <a:t>४) </a:t>
          </a:r>
          <a:r>
            <a:rPr lang="en-US" sz="1400" b="1" kern="1200" baseline="0" dirty="0" err="1" smtClean="0">
              <a:solidFill>
                <a:schemeClr val="accent5">
                  <a:lumMod val="75000"/>
                </a:schemeClr>
              </a:solidFill>
            </a:rPr>
            <a:t>परिचय</a:t>
          </a:r>
          <a:r>
            <a:rPr lang="en-US" sz="1400" b="1" kern="1200" baseline="0" dirty="0" smtClean="0">
              <a:solidFill>
                <a:schemeClr val="accent5">
                  <a:lumMod val="75000"/>
                </a:schemeClr>
              </a:solidFill>
            </a:rPr>
            <a:t> </a:t>
          </a:r>
          <a:endParaRPr lang="en-US" sz="1400" b="1" kern="1200" baseline="0" dirty="0"/>
        </a:p>
      </dsp:txBody>
      <dsp:txXfrm>
        <a:off x="7811903" y="3872318"/>
        <a:ext cx="778857" cy="778857"/>
      </dsp:txXfrm>
    </dsp:sp>
    <dsp:sp modelId="{8835C43D-3D60-4373-83B5-502558C58D42}">
      <dsp:nvSpPr>
        <dsp:cNvPr id="0" name=""/>
        <dsp:cNvSpPr/>
      </dsp:nvSpPr>
      <dsp:spPr>
        <a:xfrm>
          <a:off x="6622095" y="5126599"/>
          <a:ext cx="1101471" cy="1101471"/>
        </a:xfrm>
        <a:prstGeom prst="ellipse">
          <a:avLst/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1400" b="1" i="0" kern="1200" baseline="0" dirty="0" smtClean="0">
              <a:solidFill>
                <a:schemeClr val="accent5">
                  <a:lumMod val="75000"/>
                </a:schemeClr>
              </a:solidFill>
            </a:rPr>
            <a:t>५) स्वागत</a:t>
          </a:r>
          <a:endParaRPr lang="en-US" sz="1400" b="1" i="0" kern="1200" baseline="0" dirty="0"/>
        </a:p>
      </dsp:txBody>
      <dsp:txXfrm>
        <a:off x="6783402" y="5287906"/>
        <a:ext cx="778857" cy="778857"/>
      </dsp:txXfrm>
    </dsp:sp>
    <dsp:sp modelId="{7238FD6A-8128-4263-B2F0-E8E6D0EDE097}">
      <dsp:nvSpPr>
        <dsp:cNvPr id="0" name=""/>
        <dsp:cNvSpPr/>
      </dsp:nvSpPr>
      <dsp:spPr>
        <a:xfrm>
          <a:off x="4957966" y="5667318"/>
          <a:ext cx="1101471" cy="1101471"/>
        </a:xfrm>
        <a:prstGeom prst="ellipse">
          <a:avLst/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1400" b="1" i="0" kern="1200" baseline="0" dirty="0" smtClean="0">
              <a:solidFill>
                <a:schemeClr val="accent5">
                  <a:lumMod val="75000"/>
                </a:schemeClr>
              </a:solidFill>
            </a:rPr>
            <a:t>६) सम्मान </a:t>
          </a:r>
          <a:endParaRPr lang="en-US" sz="1400" b="1" i="0" kern="1200" baseline="0" dirty="0"/>
        </a:p>
      </dsp:txBody>
      <dsp:txXfrm>
        <a:off x="5119273" y="5828625"/>
        <a:ext cx="778857" cy="778857"/>
      </dsp:txXfrm>
    </dsp:sp>
    <dsp:sp modelId="{C8AA0D82-F297-4FE8-8585-1BA097ACCCB6}">
      <dsp:nvSpPr>
        <dsp:cNvPr id="0" name=""/>
        <dsp:cNvSpPr/>
      </dsp:nvSpPr>
      <dsp:spPr>
        <a:xfrm>
          <a:off x="3293837" y="5126599"/>
          <a:ext cx="1101471" cy="1101471"/>
        </a:xfrm>
        <a:prstGeom prst="ellipse">
          <a:avLst/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1400" b="1" i="0" kern="1200" baseline="0" dirty="0" smtClean="0">
              <a:solidFill>
                <a:schemeClr val="accent5">
                  <a:lumMod val="75000"/>
                </a:schemeClr>
              </a:solidFill>
            </a:rPr>
            <a:t>७) सूत्रसंचालन </a:t>
          </a:r>
          <a:endParaRPr lang="en-US" sz="1400" b="1" i="0" kern="1200" baseline="0" dirty="0"/>
        </a:p>
      </dsp:txBody>
      <dsp:txXfrm>
        <a:off x="3455144" y="5287906"/>
        <a:ext cx="778857" cy="778857"/>
      </dsp:txXfrm>
    </dsp:sp>
    <dsp:sp modelId="{E8659709-B09C-4EFE-BFD3-5E46C28D5E32}">
      <dsp:nvSpPr>
        <dsp:cNvPr id="0" name=""/>
        <dsp:cNvSpPr/>
      </dsp:nvSpPr>
      <dsp:spPr>
        <a:xfrm>
          <a:off x="2265336" y="3711011"/>
          <a:ext cx="1101471" cy="1101471"/>
        </a:xfrm>
        <a:prstGeom prst="ellipse">
          <a:avLst/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1400" b="1" i="0" kern="1200" baseline="0" dirty="0" smtClean="0">
              <a:solidFill>
                <a:schemeClr val="accent5">
                  <a:lumMod val="75000"/>
                </a:schemeClr>
              </a:solidFill>
            </a:rPr>
            <a:t>८) अभिमत </a:t>
          </a:r>
          <a:endParaRPr lang="en-US" sz="1400" b="1" i="0" kern="1200" baseline="0" dirty="0"/>
        </a:p>
      </dsp:txBody>
      <dsp:txXfrm>
        <a:off x="2426643" y="3872318"/>
        <a:ext cx="778857" cy="778857"/>
      </dsp:txXfrm>
    </dsp:sp>
    <dsp:sp modelId="{E74F680E-B9AD-4EF6-8029-183A5707C4F1}">
      <dsp:nvSpPr>
        <dsp:cNvPr id="0" name=""/>
        <dsp:cNvSpPr/>
      </dsp:nvSpPr>
      <dsp:spPr>
        <a:xfrm>
          <a:off x="2265343" y="1961234"/>
          <a:ext cx="1101471" cy="1101471"/>
        </a:xfrm>
        <a:prstGeom prst="ellipse">
          <a:avLst/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1400" b="1" i="0" kern="1200" baseline="0" dirty="0" smtClean="0">
              <a:solidFill>
                <a:schemeClr val="accent5">
                  <a:lumMod val="75000"/>
                </a:schemeClr>
              </a:solidFill>
            </a:rPr>
            <a:t>९) आभार ज्ञापन </a:t>
          </a:r>
          <a:endParaRPr lang="en-US" sz="1400" b="1" i="0" kern="1200" baseline="0" dirty="0"/>
        </a:p>
      </dsp:txBody>
      <dsp:txXfrm>
        <a:off x="2426650" y="2122541"/>
        <a:ext cx="778857" cy="778857"/>
      </dsp:txXfrm>
    </dsp:sp>
    <dsp:sp modelId="{F5A9C799-F125-4C5E-ACAF-731854EA25CD}">
      <dsp:nvSpPr>
        <dsp:cNvPr id="0" name=""/>
        <dsp:cNvSpPr/>
      </dsp:nvSpPr>
      <dsp:spPr>
        <a:xfrm>
          <a:off x="3293826" y="545626"/>
          <a:ext cx="1101471" cy="1101471"/>
        </a:xfrm>
        <a:prstGeom prst="ellipse">
          <a:avLst/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1400" b="1" i="0" kern="1200" baseline="0" dirty="0" smtClean="0">
              <a:solidFill>
                <a:schemeClr val="accent5">
                  <a:lumMod val="75000"/>
                </a:schemeClr>
              </a:solidFill>
            </a:rPr>
            <a:t>१0) कार्यक्रम पत्रिका</a:t>
          </a:r>
          <a:endParaRPr lang="en-US" sz="1400" b="1" i="0" kern="1200" baseline="0" dirty="0"/>
        </a:p>
      </dsp:txBody>
      <dsp:txXfrm>
        <a:off x="3455133" y="706933"/>
        <a:ext cx="778857" cy="7788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2A283BBC-A3EF-4901-BBDB-79FF2E511F65}" type="datetimeFigureOut">
              <a:rPr lang="en-IN" smtClean="0"/>
              <a:t>10-11-2018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97789527-4A10-447A-B723-414D2D20E5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333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3BBC-A3EF-4901-BBDB-79FF2E511F65}" type="datetimeFigureOut">
              <a:rPr lang="en-IN" smtClean="0"/>
              <a:t>10-11-2018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9527-4A10-447A-B723-414D2D20E5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998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3BBC-A3EF-4901-BBDB-79FF2E511F65}" type="datetimeFigureOut">
              <a:rPr lang="en-IN" smtClean="0"/>
              <a:t>10-11-2018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9527-4A10-447A-B723-414D2D20E5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650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3BBC-A3EF-4901-BBDB-79FF2E511F65}" type="datetimeFigureOut">
              <a:rPr lang="en-IN" smtClean="0"/>
              <a:t>10-11-2018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9527-4A10-447A-B723-414D2D20E5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475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3BBC-A3EF-4901-BBDB-79FF2E511F65}" type="datetimeFigureOut">
              <a:rPr lang="en-IN" smtClean="0"/>
              <a:t>10-11-2018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9527-4A10-447A-B723-414D2D20E5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4159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3BBC-A3EF-4901-BBDB-79FF2E511F65}" type="datetimeFigureOut">
              <a:rPr lang="en-IN" smtClean="0"/>
              <a:t>10-11-2018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9527-4A10-447A-B723-414D2D20E5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4996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3BBC-A3EF-4901-BBDB-79FF2E511F65}" type="datetimeFigureOut">
              <a:rPr lang="en-IN" smtClean="0"/>
              <a:t>10-11-2018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9527-4A10-447A-B723-414D2D20E5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3535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3BBC-A3EF-4901-BBDB-79FF2E511F65}" type="datetimeFigureOut">
              <a:rPr lang="en-IN" smtClean="0"/>
              <a:t>10-11-2018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9527-4A10-447A-B723-414D2D20E5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2901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3BBC-A3EF-4901-BBDB-79FF2E511F65}" type="datetimeFigureOut">
              <a:rPr lang="en-IN" smtClean="0"/>
              <a:t>10-11-2018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9527-4A10-447A-B723-414D2D20E5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6557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3BBC-A3EF-4901-BBDB-79FF2E511F65}" type="datetimeFigureOut">
              <a:rPr lang="en-IN" smtClean="0"/>
              <a:t>10-11-2018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9527-4A10-447A-B723-414D2D20E5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224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3BBC-A3EF-4901-BBDB-79FF2E511F65}" type="datetimeFigureOut">
              <a:rPr lang="en-IN" smtClean="0"/>
              <a:t>10-11-2018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9527-4A10-447A-B723-414D2D20E5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1487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3BBC-A3EF-4901-BBDB-79FF2E511F65}" type="datetimeFigureOut">
              <a:rPr lang="en-IN" smtClean="0"/>
              <a:t>10-11-2018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9527-4A10-447A-B723-414D2D20E5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591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3BBC-A3EF-4901-BBDB-79FF2E511F65}" type="datetimeFigureOut">
              <a:rPr lang="en-IN" smtClean="0"/>
              <a:t>10-11-2018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9527-4A10-447A-B723-414D2D20E5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675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3BBC-A3EF-4901-BBDB-79FF2E511F65}" type="datetimeFigureOut">
              <a:rPr lang="en-IN" smtClean="0"/>
              <a:t>10-11-2018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9527-4A10-447A-B723-414D2D20E5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992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3BBC-A3EF-4901-BBDB-79FF2E511F65}" type="datetimeFigureOut">
              <a:rPr lang="en-IN" smtClean="0"/>
              <a:t>10-11-2018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9527-4A10-447A-B723-414D2D20E5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9941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3BBC-A3EF-4901-BBDB-79FF2E511F65}" type="datetimeFigureOut">
              <a:rPr lang="en-IN" smtClean="0"/>
              <a:t>10-11-2018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9527-4A10-447A-B723-414D2D20E5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0712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3BBC-A3EF-4901-BBDB-79FF2E511F65}" type="datetimeFigureOut">
              <a:rPr lang="en-IN" smtClean="0"/>
              <a:t>10-11-2018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9527-4A10-447A-B723-414D2D20E5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9817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A283BBC-A3EF-4901-BBDB-79FF2E511F65}" type="datetimeFigureOut">
              <a:rPr lang="en-IN" smtClean="0"/>
              <a:t>10-11-2018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7789527-4A10-447A-B723-414D2D20E5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1389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7900" y="436033"/>
            <a:ext cx="10515600" cy="2677648"/>
          </a:xfrm>
        </p:spPr>
        <p:txBody>
          <a:bodyPr/>
          <a:lstStyle/>
          <a:p>
            <a:r>
              <a:rPr lang="en-US" sz="5600" b="1" dirty="0" err="1"/>
              <a:t>कार्यक्रम</a:t>
            </a:r>
            <a:r>
              <a:rPr lang="en-US" sz="5600" b="1" dirty="0"/>
              <a:t> </a:t>
            </a:r>
            <a:r>
              <a:rPr lang="en-US" sz="5600" b="1" dirty="0" err="1"/>
              <a:t>संयोजन</a:t>
            </a:r>
            <a:r>
              <a:rPr lang="en-US" sz="5600" b="1" dirty="0"/>
              <a:t> </a:t>
            </a:r>
            <a:r>
              <a:rPr lang="en-US" sz="5600" b="1" dirty="0" err="1"/>
              <a:t>कौशल</a:t>
            </a:r>
            <a:r>
              <a:rPr lang="en-US" sz="5600" b="1" dirty="0"/>
              <a:t> </a:t>
            </a:r>
            <a:r>
              <a:rPr lang="en-US" sz="5600" b="1" dirty="0" err="1"/>
              <a:t>का</a:t>
            </a:r>
            <a:r>
              <a:rPr lang="en-US" sz="5600" b="1" dirty="0"/>
              <a:t> </a:t>
            </a:r>
            <a:r>
              <a:rPr lang="en-US" sz="5600" b="1" dirty="0" err="1"/>
              <a:t>परिचय</a:t>
            </a:r>
            <a:endParaRPr lang="en-IN" sz="5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1697" y="4037151"/>
            <a:ext cx="8825658" cy="861420"/>
          </a:xfrm>
        </p:spPr>
        <p:txBody>
          <a:bodyPr/>
          <a:lstStyle/>
          <a:p>
            <a:pPr algn="ctr"/>
            <a:r>
              <a:rPr lang="en-IN" sz="2400" dirty="0">
                <a:solidFill>
                  <a:schemeClr val="bg1">
                    <a:lumMod val="95000"/>
                  </a:schemeClr>
                </a:solidFill>
              </a:rPr>
              <a:t>Presented by:- </a:t>
            </a:r>
            <a:r>
              <a:rPr lang="en-IN" sz="2400" dirty="0" err="1">
                <a:solidFill>
                  <a:schemeClr val="bg1">
                    <a:lumMod val="95000"/>
                  </a:schemeClr>
                </a:solidFill>
              </a:rPr>
              <a:t>Reshma</a:t>
            </a:r>
            <a:r>
              <a:rPr lang="en-IN" sz="2400" dirty="0">
                <a:solidFill>
                  <a:schemeClr val="bg1">
                    <a:lumMod val="95000"/>
                  </a:schemeClr>
                </a:solidFill>
              </a:rPr>
              <a:t> Khan </a:t>
            </a:r>
          </a:p>
          <a:p>
            <a:pPr algn="ctr"/>
            <a:r>
              <a:rPr lang="en-IN" dirty="0">
                <a:solidFill>
                  <a:srgbClr val="FFC000"/>
                </a:solidFill>
              </a:rPr>
              <a:t>(</a:t>
            </a:r>
            <a:r>
              <a:rPr lang="en-IN" dirty="0" err="1">
                <a:solidFill>
                  <a:srgbClr val="FFC000"/>
                </a:solidFill>
              </a:rPr>
              <a:t>Asst.Professor</a:t>
            </a:r>
            <a:r>
              <a:rPr lang="en-IN" dirty="0">
                <a:solidFill>
                  <a:srgbClr val="FFC000"/>
                </a:solidFill>
              </a:rPr>
              <a:t>, YEWS National senior College.)</a:t>
            </a:r>
          </a:p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8695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sz="4400" b="1" dirty="0"/>
              <a:t>सूत्रसंचालन एक </a:t>
            </a:r>
            <a:r>
              <a:rPr lang="hi-IN" sz="4400" b="1" dirty="0" smtClean="0"/>
              <a:t>कला</a:t>
            </a:r>
            <a:r>
              <a:rPr lang="en-IN" sz="4400" b="1" dirty="0" smtClean="0"/>
              <a:t> :- </a:t>
            </a:r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i-IN" dirty="0">
                <a:solidFill>
                  <a:schemeClr val="accent5">
                    <a:lumMod val="75000"/>
                  </a:schemeClr>
                </a:solidFill>
              </a:rPr>
              <a:t>१) </a:t>
            </a:r>
            <a:r>
              <a:rPr lang="hi-IN" sz="2600" dirty="0">
                <a:solidFill>
                  <a:schemeClr val="accent5">
                    <a:lumMod val="75000"/>
                  </a:schemeClr>
                </a:solidFill>
              </a:rPr>
              <a:t>सूनसंचालन के </a:t>
            </a:r>
            <a:r>
              <a:rPr lang="hi-IN" sz="2600" dirty="0" smtClean="0">
                <a:solidFill>
                  <a:schemeClr val="accent5">
                    <a:lumMod val="75000"/>
                  </a:schemeClr>
                </a:solidFill>
              </a:rPr>
              <a:t>स्वरूप</a:t>
            </a:r>
            <a:r>
              <a:rPr lang="en-IN" sz="2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>
              <a:buAutoNum type="hindiNumParenR"/>
            </a:pPr>
            <a:endParaRPr lang="en-IN" sz="2600" dirty="0" smtClean="0"/>
          </a:p>
          <a:p>
            <a:pPr marL="0" indent="0">
              <a:buNone/>
            </a:pPr>
            <a:r>
              <a:rPr lang="hi-IN" sz="2600" dirty="0">
                <a:solidFill>
                  <a:schemeClr val="accent5">
                    <a:lumMod val="75000"/>
                  </a:schemeClr>
                </a:solidFill>
              </a:rPr>
              <a:t>२) सूत्रसंचालन एक </a:t>
            </a:r>
            <a:r>
              <a:rPr lang="hi-IN" sz="2600" dirty="0" smtClean="0">
                <a:solidFill>
                  <a:schemeClr val="accent5">
                    <a:lumMod val="75000"/>
                  </a:schemeClr>
                </a:solidFill>
              </a:rPr>
              <a:t>कला</a:t>
            </a:r>
            <a:endParaRPr lang="en-IN" sz="2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IN" sz="26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i-IN" sz="2600" dirty="0">
                <a:solidFill>
                  <a:schemeClr val="accent5">
                    <a:lumMod val="75000"/>
                  </a:schemeClr>
                </a:solidFill>
              </a:rPr>
              <a:t>३) सूत्रसंचालन के लिए महत्वपूर्ण घटक</a:t>
            </a:r>
            <a:endParaRPr lang="en-IN" sz="2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42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5142" y="932880"/>
            <a:ext cx="11727543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i-IN" sz="2000" dirty="0" smtClean="0">
                <a:solidFill>
                  <a:schemeClr val="accent5">
                    <a:lumMod val="75000"/>
                  </a:schemeClr>
                </a:solidFill>
              </a:rPr>
              <a:t>१) सूत्रसंचालन के स्वरूप 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i-IN" dirty="0" smtClean="0"/>
              <a:t>कार्यक्रम संयोजन कौशल्य के अंतर्गत सूत्रसंचालन एक महत्वपूर्ण कार्य होता है। संपूर्ण कार्यक्रम की</a:t>
            </a:r>
            <a:r>
              <a:rPr lang="en-IN" dirty="0" smtClean="0"/>
              <a:t> </a:t>
            </a:r>
            <a:r>
              <a:rPr lang="hi-IN" dirty="0" smtClean="0"/>
              <a:t>समाप्ती तक सूत्रसंचालक व्यासपीठ पर बना रहता है। कार्यक्रम की प्रस्तावना, अतिथी गण तथा अन्य।</a:t>
            </a:r>
            <a:r>
              <a:rPr lang="en-IN" dirty="0" smtClean="0"/>
              <a:t> </a:t>
            </a:r>
            <a:r>
              <a:rPr lang="hi-IN" dirty="0" smtClean="0"/>
              <a:t>व्यक्तियों का परिचय सूनसंचालन के अंतर्गत दिया जाता है।</a:t>
            </a:r>
            <a:endParaRPr lang="en-IN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i-IN" dirty="0" smtClean="0"/>
              <a:t>अतिथी गण तथा उपस्थित मान्यवरों के</a:t>
            </a:r>
            <a:r>
              <a:rPr lang="en-IN" dirty="0" smtClean="0"/>
              <a:t> </a:t>
            </a:r>
            <a:r>
              <a:rPr lang="hi-IN" dirty="0" smtClean="0"/>
              <a:t>स्वागतवक्ता को अपना अभिमत जाहिर करने की विनती आदि विविध सोपान सूनसंचालन के द्वारा</a:t>
            </a:r>
            <a:r>
              <a:rPr lang="en-IN" dirty="0" smtClean="0"/>
              <a:t> </a:t>
            </a:r>
            <a:r>
              <a:rPr lang="hi-IN" dirty="0" smtClean="0"/>
              <a:t>पार किए जाते हैं। </a:t>
            </a:r>
            <a:endParaRPr lang="en-IN" dirty="0" smtClean="0"/>
          </a:p>
          <a:p>
            <a:pPr algn="just"/>
            <a:endParaRPr lang="en-IN" dirty="0" smtClean="0"/>
          </a:p>
          <a:p>
            <a:pPr algn="just"/>
            <a:endParaRPr lang="en-IN" sz="20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hi-IN" sz="2000" dirty="0" smtClean="0">
                <a:solidFill>
                  <a:schemeClr val="accent5">
                    <a:lumMod val="75000"/>
                  </a:schemeClr>
                </a:solidFill>
              </a:rPr>
              <a:t>२) सूत्रसंचालन एक कला :</a:t>
            </a:r>
            <a:endParaRPr lang="en-IN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i-IN" dirty="0" smtClean="0"/>
              <a:t>सूनसंचालन</a:t>
            </a:r>
            <a:r>
              <a:rPr lang="en-IN" dirty="0" smtClean="0"/>
              <a:t> </a:t>
            </a:r>
            <a:r>
              <a:rPr lang="hi-IN" dirty="0" smtClean="0"/>
              <a:t>वकृत्वकला है। </a:t>
            </a:r>
            <a:endParaRPr lang="en-IN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i-IN" dirty="0" smtClean="0"/>
              <a:t>यह एक वक्तृत्वकला है यह कहना उचित है।</a:t>
            </a:r>
            <a:r>
              <a:rPr lang="en-IN" dirty="0" smtClean="0"/>
              <a:t> </a:t>
            </a:r>
            <a:r>
              <a:rPr lang="hi-IN" dirty="0" smtClean="0"/>
              <a:t>तो एक प्रभावी भाषण करनेवाला एक अच्छा सूत्रसंचालक बनेगा यह कहना उतना ही कठिन है। </a:t>
            </a:r>
            <a:r>
              <a:rPr lang="en-IN" dirty="0"/>
              <a:t> </a:t>
            </a:r>
            <a:endParaRPr lang="en-IN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i-IN" dirty="0" smtClean="0"/>
              <a:t>अपने विचारों को अत्यंत प्रभावीरूप से श्रोताओं तक पहुँचानेवाले व्यक्ति के पास सूत्रसंचालन की</a:t>
            </a:r>
            <a:r>
              <a:rPr lang="en-IN" dirty="0" smtClean="0"/>
              <a:t> </a:t>
            </a:r>
            <a:r>
              <a:rPr lang="hi-IN" dirty="0" smtClean="0"/>
              <a:t>प्रभावी शैली होगी ही यह कहना कठिन है। सूत्रसंचालक के लिए भाषापर प्रभुत्व होना अत्यंत आवश्यक</a:t>
            </a:r>
            <a:r>
              <a:rPr lang="en-IN" dirty="0" smtClean="0"/>
              <a:t> </a:t>
            </a:r>
            <a:r>
              <a:rPr lang="hi-IN" dirty="0" smtClean="0"/>
              <a:t>होता है। संपूर्ण कार्यक्रम को एक सूत्र में बाँधकर उसे निरंतर अखंड प्रवाहित करने का कौशल सूत्र</a:t>
            </a:r>
            <a:r>
              <a:rPr lang="en-IN" dirty="0" smtClean="0"/>
              <a:t> </a:t>
            </a:r>
            <a:r>
              <a:rPr lang="hi-IN" dirty="0" smtClean="0"/>
              <a:t>संचालक के पास होना आवश्यक होता है। सूत्रसंचालन यह एक सादरीकरण करनेवाली कला है। जिसमें</a:t>
            </a:r>
            <a:r>
              <a:rPr lang="en-IN" dirty="0" smtClean="0"/>
              <a:t> </a:t>
            </a:r>
            <a:r>
              <a:rPr lang="hi-IN" dirty="0" smtClean="0"/>
              <a:t>नाट्यमयता, अभिनयता एवं गेयता तथा विभिन्न शैलीयों का प्रयोग अपेक्षित होता है।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i-IN" dirty="0" smtClean="0"/>
          </a:p>
          <a:p>
            <a:endParaRPr lang="hi-IN" dirty="0"/>
          </a:p>
        </p:txBody>
      </p:sp>
    </p:spTree>
    <p:extLst>
      <p:ext uri="{BB962C8B-B14F-4D97-AF65-F5344CB8AC3E}">
        <p14:creationId xmlns:p14="http://schemas.microsoft.com/office/powerpoint/2010/main" val="49954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750" y="762391"/>
            <a:ext cx="11903650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i-IN" sz="2000" dirty="0" smtClean="0">
                <a:solidFill>
                  <a:schemeClr val="accent5">
                    <a:lumMod val="75000"/>
                  </a:schemeClr>
                </a:solidFill>
              </a:rPr>
              <a:t>३) सूत्रसंचालन के लिए महत्त्वपूर्ण घटक :</a:t>
            </a:r>
            <a:endParaRPr lang="en-IN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i-IN" dirty="0" smtClean="0"/>
              <a:t>सूत्रसंचालन के लिए महत्त्वपूर्ण घटक निम्नवत् है।</a:t>
            </a:r>
            <a:endParaRPr lang="en-IN" dirty="0" smtClean="0"/>
          </a:p>
          <a:p>
            <a:pPr algn="just"/>
            <a:endParaRPr lang="en-IN" sz="20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hi-IN" sz="2000" dirty="0" smtClean="0">
                <a:solidFill>
                  <a:schemeClr val="accent5">
                    <a:lumMod val="75000"/>
                  </a:schemeClr>
                </a:solidFill>
              </a:rPr>
              <a:t>क) प्रभावपूर्ण व्यक्तित्व</a:t>
            </a:r>
            <a:r>
              <a:rPr lang="en-IN" sz="2000" dirty="0" smtClean="0">
                <a:solidFill>
                  <a:schemeClr val="accent5">
                    <a:lumMod val="75000"/>
                  </a:schemeClr>
                </a:solidFill>
              </a:rPr>
              <a:t> :</a:t>
            </a: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i-IN" dirty="0" smtClean="0"/>
              <a:t>किसी भी कार्यक्रम में आदि से अंत तक सूनसंचालक जनता के सामने उपस्थित रहता है। अत: जनता</a:t>
            </a:r>
            <a:r>
              <a:rPr lang="en-IN" dirty="0" smtClean="0"/>
              <a:t> </a:t>
            </a:r>
            <a:r>
              <a:rPr lang="hi-IN" dirty="0" smtClean="0"/>
              <a:t>बनाए रखने के लिए सूत्रसंचालक का व्यक्तित्व प्रभावपूर्ण होना चाहिए।</a:t>
            </a:r>
            <a:endParaRPr lang="en-IN" dirty="0" smtClean="0"/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i-IN" dirty="0" smtClean="0"/>
              <a:t>आत्मविश्वास होना</a:t>
            </a:r>
            <a:r>
              <a:rPr lang="en-IN" dirty="0" smtClean="0"/>
              <a:t> </a:t>
            </a:r>
            <a:r>
              <a:rPr lang="hi-IN" dirty="0" smtClean="0"/>
              <a:t>चाहिए। </a:t>
            </a:r>
            <a:endParaRPr lang="en-IN" dirty="0" smtClean="0"/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i-IN" dirty="0" smtClean="0"/>
              <a:t>अत: उसका</a:t>
            </a:r>
            <a:r>
              <a:rPr lang="en-IN" dirty="0" smtClean="0"/>
              <a:t> </a:t>
            </a:r>
            <a:r>
              <a:rPr lang="hi-IN" dirty="0" smtClean="0"/>
              <a:t>व्यक्तित्वउसकी वेषभूषाउसकी केशभूषा अत्यंत प्रभावी होनी चाहिए।</a:t>
            </a:r>
          </a:p>
          <a:p>
            <a:pPr algn="just"/>
            <a:endParaRPr lang="en-IN" dirty="0"/>
          </a:p>
          <a:p>
            <a:pPr algn="just"/>
            <a:r>
              <a:rPr lang="hi-IN" sz="2000" dirty="0" smtClean="0">
                <a:solidFill>
                  <a:schemeClr val="accent5">
                    <a:lumMod val="75000"/>
                  </a:schemeClr>
                </a:solidFill>
              </a:rPr>
              <a:t>ख) ध्वनि/आवाज :</a:t>
            </a:r>
            <a:endParaRPr lang="en-IN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i-IN" dirty="0" smtClean="0"/>
              <a:t>किसी भी कार्यक्रम के प्रमुख सूत्रसंचालक के पास ही होते हैं। अतः जनता को कार्यक्रम के आरंभ से</a:t>
            </a:r>
            <a:r>
              <a:rPr lang="en-IN" dirty="0" smtClean="0"/>
              <a:t> </a:t>
            </a:r>
            <a:r>
              <a:rPr lang="hi-IN" dirty="0" smtClean="0"/>
              <a:t>लेकर अंत तक जोड़े रखने के लिए सूत्रसंचालक के आवाज के उतार-चढ़ाव अत्यंत प्रभावी ढंग से कार्य</a:t>
            </a:r>
            <a:r>
              <a:rPr lang="en-IN" dirty="0" smtClean="0"/>
              <a:t> </a:t>
            </a:r>
            <a:r>
              <a:rPr lang="hi-IN" dirty="0" smtClean="0"/>
              <a:t>करते हैं। इसके लिए त्रसंचालक का आवाज और स्वरों के ध्वनि शुद्ध होने चाहिए। शब्दोवार सुस्पष्ट</a:t>
            </a:r>
            <a:r>
              <a:rPr lang="en-IN" dirty="0" smtClean="0"/>
              <a:t> </a:t>
            </a:r>
            <a:r>
              <a:rPr lang="hi-IN" dirty="0" smtClean="0"/>
              <a:t>होने चाहिए ताकि श्रोताओं तक उसकी आवाज पहुंचनी चाहिए।</a:t>
            </a:r>
          </a:p>
          <a:p>
            <a:endParaRPr lang="en-IN" sz="2000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hi-IN" sz="2000" dirty="0" smtClean="0">
                <a:solidFill>
                  <a:schemeClr val="accent5">
                    <a:lumMod val="75000"/>
                  </a:schemeClr>
                </a:solidFill>
              </a:rPr>
              <a:t>निष्कर्ष</a:t>
            </a:r>
            <a:r>
              <a:rPr lang="en-IN" sz="2000" dirty="0" smtClean="0">
                <a:solidFill>
                  <a:schemeClr val="accent5">
                    <a:lumMod val="75000"/>
                  </a:schemeClr>
                </a:solidFill>
              </a:rPr>
              <a:t> :  </a:t>
            </a:r>
            <a:r>
              <a:rPr lang="hi-IN" sz="2000" dirty="0" smtClean="0">
                <a:solidFill>
                  <a:schemeClr val="accent5">
                    <a:lumMod val="75000"/>
                  </a:schemeClr>
                </a:solidFill>
              </a:rPr>
              <a:t>इसप्रकार</a:t>
            </a:r>
            <a:r>
              <a:rPr lang="en-IN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hi-IN" sz="2000" dirty="0" smtClean="0">
                <a:solidFill>
                  <a:schemeClr val="accent5">
                    <a:lumMod val="75000"/>
                  </a:schemeClr>
                </a:solidFill>
              </a:rPr>
              <a:t>निष्कर्ष रूप से हम कह सकते हैं कि कार्यक्रम संयोजन के अंतर्गत</a:t>
            </a:r>
            <a:r>
              <a:rPr lang="en-IN" sz="2000" dirty="0" smtClean="0">
                <a:solidFill>
                  <a:schemeClr val="accent5">
                    <a:lumMod val="75000"/>
                  </a:schemeClr>
                </a:solidFill>
              </a:rPr>
              <a:t> ‘</a:t>
            </a:r>
            <a:r>
              <a:rPr lang="hi-IN" sz="2000" dirty="0" smtClean="0">
                <a:solidFill>
                  <a:schemeClr val="accent5">
                    <a:lumMod val="75000"/>
                  </a:schemeClr>
                </a:solidFill>
              </a:rPr>
              <a:t>सूत्रसंचालन</a:t>
            </a:r>
            <a:r>
              <a:rPr lang="en-IN" sz="2000" dirty="0" smtClean="0">
                <a:solidFill>
                  <a:schemeClr val="accent5">
                    <a:lumMod val="75000"/>
                  </a:schemeClr>
                </a:solidFill>
              </a:rPr>
              <a:t>’</a:t>
            </a:r>
            <a:r>
              <a:rPr lang="hi-IN" sz="2000" dirty="0" smtClean="0">
                <a:solidFill>
                  <a:schemeClr val="accent5">
                    <a:lumMod val="75000"/>
                  </a:schemeClr>
                </a:solidFill>
              </a:rPr>
              <a:t> एक कला है। जिसे केवल मंचपर ही अभिव्यक्ति दी जा सकती है। </a:t>
            </a:r>
          </a:p>
          <a:p>
            <a:endParaRPr lang="en-IN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IN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IN" sz="20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IN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IN" sz="20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IN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IN" sz="20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IN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IN" sz="20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IN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IN" sz="20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IN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IN" sz="20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hi-IN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hi-IN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3960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470" y="1548190"/>
            <a:ext cx="8825658" cy="2677648"/>
          </a:xfrm>
        </p:spPr>
        <p:txBody>
          <a:bodyPr/>
          <a:lstStyle/>
          <a:p>
            <a:r>
              <a:rPr lang="hi-IN" sz="12000" b="1" dirty="0"/>
              <a:t>धन्यवाद</a:t>
            </a:r>
            <a:endParaRPr lang="en-IN" sz="12000" b="1" dirty="0"/>
          </a:p>
        </p:txBody>
      </p:sp>
    </p:spTree>
    <p:extLst>
      <p:ext uri="{BB962C8B-B14F-4D97-AF65-F5344CB8AC3E}">
        <p14:creationId xmlns:p14="http://schemas.microsoft.com/office/powerpoint/2010/main" val="478882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प्रस्तावना</a:t>
            </a:r>
            <a:r>
              <a:rPr lang="en-US" sz="4400" b="1" dirty="0" smtClean="0"/>
              <a:t> :-</a:t>
            </a:r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hi-IN" sz="2400" dirty="0">
                <a:solidFill>
                  <a:schemeClr val="tx1"/>
                </a:solidFill>
              </a:rPr>
              <a:t>हमारे समाज में विविध अवसरों पर विभिन्न कार्यक्रमों का आयोजन किया जाता है। यह कार्यक्रम कभी </a:t>
            </a:r>
            <a:r>
              <a:rPr lang="hi-IN" sz="2400" dirty="0" smtClean="0">
                <a:solidFill>
                  <a:schemeClr val="tx1"/>
                </a:solidFill>
              </a:rPr>
              <a:t>घरेलू </a:t>
            </a:r>
            <a:r>
              <a:rPr lang="hi-IN" sz="2400" dirty="0">
                <a:solidFill>
                  <a:schemeClr val="tx1"/>
                </a:solidFill>
              </a:rPr>
              <a:t>होते हैं तो कभी इसका स्वरूप सामाजिक भी होता है</a:t>
            </a:r>
            <a:r>
              <a:rPr lang="hi-IN" sz="2400" dirty="0" smtClean="0">
                <a:solidFill>
                  <a:schemeClr val="tx1"/>
                </a:solidFill>
              </a:rPr>
              <a:t>।</a:t>
            </a:r>
            <a:endParaRPr lang="en-IN" sz="2400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n-IN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IN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hi-IN" sz="2400" dirty="0">
                <a:solidFill>
                  <a:schemeClr val="tx1"/>
                </a:solidFill>
              </a:rPr>
              <a:t>कार्यक्रम का संयोजन करना भी एक कौशल्य है, जिसमें कार्यक्रम की संकल्पना, स्वरूप एवं उद्देश्य को ध्यान में रखते हुए कार्यक्रम की रूपरेखा निश्चित की जाती है। </a:t>
            </a:r>
            <a:endParaRPr lang="en-IN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i-IN" dirty="0" smtClean="0">
                <a:solidFill>
                  <a:schemeClr val="tx1"/>
                </a:solidFill>
              </a:rPr>
              <a:t> 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39042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857" y="867664"/>
            <a:ext cx="9066211" cy="704088"/>
          </a:xfrm>
        </p:spPr>
        <p:txBody>
          <a:bodyPr/>
          <a:lstStyle/>
          <a:p>
            <a:r>
              <a:rPr lang="hi-IN" sz="4400" b="1" dirty="0"/>
              <a:t>कार्यक्रम संयोजन कौशल का परिचय</a:t>
            </a:r>
            <a:r>
              <a:rPr lang="en-IN" sz="4400" b="1" dirty="0"/>
              <a:t> :-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3" y="2717800"/>
            <a:ext cx="4828032" cy="3594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i-IN" sz="2600" dirty="0">
                <a:solidFill>
                  <a:schemeClr val="accent5">
                    <a:lumMod val="75000"/>
                  </a:schemeClr>
                </a:solidFill>
              </a:rPr>
              <a:t>१) संकल्पना एवं स्वरूप </a:t>
            </a:r>
            <a:endParaRPr lang="en-IN" sz="2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i-IN" sz="2600" dirty="0">
                <a:solidFill>
                  <a:schemeClr val="accent5">
                    <a:lumMod val="75000"/>
                  </a:schemeClr>
                </a:solidFill>
              </a:rPr>
              <a:t>२) उद्देश्य </a:t>
            </a:r>
            <a:endParaRPr lang="en-IN" sz="2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i-IN" sz="2600" dirty="0">
                <a:solidFill>
                  <a:schemeClr val="accent5">
                    <a:lumMod val="75000"/>
                  </a:schemeClr>
                </a:solidFill>
              </a:rPr>
              <a:t>३) कार्यक्रम की प्रस्तावना </a:t>
            </a:r>
            <a:endParaRPr lang="en-IN" sz="2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600" dirty="0">
                <a:solidFill>
                  <a:schemeClr val="accent5">
                    <a:lumMod val="75000"/>
                  </a:schemeClr>
                </a:solidFill>
              </a:rPr>
              <a:t>४) </a:t>
            </a:r>
            <a:r>
              <a:rPr lang="en-US" sz="2600" dirty="0" err="1">
                <a:solidFill>
                  <a:schemeClr val="accent5">
                    <a:lumMod val="75000"/>
                  </a:schemeClr>
                </a:solidFill>
              </a:rPr>
              <a:t>परिचय</a:t>
            </a:r>
            <a:r>
              <a:rPr lang="en-US" sz="2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2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i-IN" sz="2600" dirty="0">
                <a:solidFill>
                  <a:schemeClr val="accent5">
                    <a:lumMod val="75000"/>
                  </a:schemeClr>
                </a:solidFill>
              </a:rPr>
              <a:t>५) स्वागत</a:t>
            </a:r>
            <a:endParaRPr lang="en-IN" sz="2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717800"/>
            <a:ext cx="4828032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i-IN" sz="2600" dirty="0">
                <a:solidFill>
                  <a:schemeClr val="accent5">
                    <a:lumMod val="75000"/>
                  </a:schemeClr>
                </a:solidFill>
              </a:rPr>
              <a:t>६) सम्मान </a:t>
            </a:r>
            <a:endParaRPr lang="en-IN" sz="2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i-IN" sz="2600" dirty="0">
                <a:solidFill>
                  <a:schemeClr val="accent5">
                    <a:lumMod val="75000"/>
                  </a:schemeClr>
                </a:solidFill>
              </a:rPr>
              <a:t>७) सूत्रसंचालन </a:t>
            </a:r>
            <a:endParaRPr lang="en-IN" sz="2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i-IN" sz="2600" dirty="0">
                <a:solidFill>
                  <a:schemeClr val="accent5">
                    <a:lumMod val="75000"/>
                  </a:schemeClr>
                </a:solidFill>
              </a:rPr>
              <a:t>८) अभिमत </a:t>
            </a:r>
            <a:endParaRPr lang="en-IN" sz="2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i-IN" sz="2600" dirty="0">
                <a:solidFill>
                  <a:schemeClr val="accent5">
                    <a:lumMod val="75000"/>
                  </a:schemeClr>
                </a:solidFill>
              </a:rPr>
              <a:t>९) आभार ज्ञापन </a:t>
            </a:r>
            <a:endParaRPr lang="en-IN" sz="2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i-IN" sz="2600" dirty="0">
                <a:solidFill>
                  <a:schemeClr val="accent5">
                    <a:lumMod val="75000"/>
                  </a:schemeClr>
                </a:solidFill>
              </a:rPr>
              <a:t>१0) कार्यक्रम पत्रिका</a:t>
            </a:r>
            <a:endParaRPr lang="en-IN" sz="2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4620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44676248"/>
              </p:ext>
            </p:extLst>
          </p:nvPr>
        </p:nvGraphicFramePr>
        <p:xfrm>
          <a:off x="412595" y="89210"/>
          <a:ext cx="11017405" cy="6768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965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8318" y="488434"/>
            <a:ext cx="12043682" cy="121263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hi-IN" sz="2000" dirty="0" smtClean="0">
                <a:solidFill>
                  <a:schemeClr val="accent5">
                    <a:lumMod val="75000"/>
                  </a:schemeClr>
                </a:solidFill>
              </a:rPr>
              <a:t>१) संकल्पना एवं स्वरूप </a:t>
            </a:r>
            <a:r>
              <a:rPr lang="en-IN" sz="2000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IN" dirty="0" smtClean="0"/>
              <a:t> </a:t>
            </a:r>
            <a:r>
              <a:rPr lang="hi-IN" dirty="0" smtClean="0"/>
              <a:t>कार्यक्रम संयोजन के अंतर्गत संयोजनकर्ता के बुद्धिमापनता भी अभिभूत होती है। </a:t>
            </a:r>
            <a:endParaRPr lang="en-IN" dirty="0" smtClean="0"/>
          </a:p>
          <a:p>
            <a:pPr algn="just"/>
            <a:r>
              <a:rPr lang="en-IN" dirty="0" smtClean="0"/>
              <a:t> </a:t>
            </a:r>
            <a:r>
              <a:rPr lang="hi-IN" dirty="0" smtClean="0"/>
              <a:t>कार्यक्रम चाहे वैयक्तिक हो या सामाजिक कार्यक्रम संयोजन स्वरूप सामूहिक होता है। </a:t>
            </a:r>
            <a:endParaRPr lang="en-IN" dirty="0" smtClean="0"/>
          </a:p>
          <a:p>
            <a:pPr algn="just"/>
            <a:r>
              <a:rPr lang="en-IN" dirty="0" smtClean="0"/>
              <a:t> </a:t>
            </a:r>
            <a:r>
              <a:rPr lang="hi-IN" dirty="0" smtClean="0"/>
              <a:t>क्योंकि कार्यक्रम संयोजन में उन सभी घटकों को सम्मिलित किया जाता है,</a:t>
            </a:r>
            <a:r>
              <a:rPr lang="en-IN" dirty="0" smtClean="0"/>
              <a:t> </a:t>
            </a:r>
            <a:r>
              <a:rPr lang="hi-IN" dirty="0" smtClean="0"/>
              <a:t>जिनके द्वारा कार्यक्रम सफल हो सकता है।</a:t>
            </a:r>
            <a:endParaRPr lang="en-IN" dirty="0"/>
          </a:p>
          <a:p>
            <a:pPr algn="just"/>
            <a:r>
              <a:rPr lang="en-IN" dirty="0" smtClean="0"/>
              <a:t> </a:t>
            </a:r>
            <a:endParaRPr lang="en-IN" dirty="0"/>
          </a:p>
          <a:p>
            <a:pPr algn="just"/>
            <a:endParaRPr lang="en-IN" dirty="0" smtClean="0"/>
          </a:p>
          <a:p>
            <a:pPr algn="just"/>
            <a:r>
              <a:rPr lang="hi-IN" sz="2000" dirty="0" smtClean="0">
                <a:solidFill>
                  <a:schemeClr val="accent5">
                    <a:lumMod val="75000"/>
                  </a:schemeClr>
                </a:solidFill>
              </a:rPr>
              <a:t>२) उद्देश्य :</a:t>
            </a:r>
            <a:endParaRPr lang="en-IN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dirty="0" smtClean="0"/>
              <a:t> </a:t>
            </a:r>
            <a:r>
              <a:rPr lang="hi-IN" dirty="0" smtClean="0"/>
              <a:t>कार्यक्रम की सफलता-असफलता कार्यक्रम संयोजनपर निर्भर करती है। अतः कार्यक्रम को सफल बनाना</a:t>
            </a:r>
            <a:r>
              <a:rPr lang="en-IN" dirty="0" smtClean="0"/>
              <a:t> </a:t>
            </a:r>
            <a:r>
              <a:rPr lang="hi-IN" dirty="0" smtClean="0"/>
              <a:t>यह कार्यक्रम संयोजन</a:t>
            </a:r>
            <a:endParaRPr lang="en-IN" dirty="0" smtClean="0"/>
          </a:p>
          <a:p>
            <a:pPr algn="just"/>
            <a:r>
              <a:rPr lang="hi-IN" dirty="0" smtClean="0"/>
              <a:t> का महत् उद्देश्य होता है। </a:t>
            </a:r>
            <a:endParaRPr lang="en-IN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i-IN" dirty="0" smtClean="0"/>
              <a:t>अतः इसी उद्देश्य की पूर्ति के लिए संयोजक किया जाता</a:t>
            </a:r>
            <a:r>
              <a:rPr lang="en-IN" dirty="0" smtClean="0"/>
              <a:t> </a:t>
            </a:r>
            <a:r>
              <a:rPr lang="hi-IN" dirty="0" smtClean="0"/>
              <a:t>है। </a:t>
            </a:r>
            <a:endParaRPr lang="en-IN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en-IN" dirty="0"/>
          </a:p>
          <a:p>
            <a:pPr algn="just">
              <a:buFont typeface="Wingdings" panose="05000000000000000000" pitchFamily="2" charset="2"/>
              <a:buChar char="Ø"/>
            </a:pPr>
            <a:endParaRPr lang="en-IN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en-IN" dirty="0"/>
          </a:p>
          <a:p>
            <a:pPr algn="just"/>
            <a:r>
              <a:rPr lang="hi-IN" sz="2000" dirty="0" smtClean="0">
                <a:solidFill>
                  <a:schemeClr val="accent5">
                    <a:lumMod val="75000"/>
                  </a:schemeClr>
                </a:solidFill>
              </a:rPr>
              <a:t>३) कार्यक्रम की प्रस्तावना :</a:t>
            </a:r>
            <a:endParaRPr lang="en-IN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i-IN" dirty="0" smtClean="0">
                <a:solidFill>
                  <a:schemeClr val="tx1"/>
                </a:solidFill>
              </a:rPr>
              <a:t>कार्यक्रम की प्रस्तावना आकर्षक होती है। जिससे कार्यक्रम में शामिल होनेवाले अभिभावक कार्यक्रम</a:t>
            </a:r>
            <a:r>
              <a:rPr lang="en-IN" dirty="0" smtClean="0">
                <a:solidFill>
                  <a:schemeClr val="tx1"/>
                </a:solidFill>
              </a:rPr>
              <a:t>, </a:t>
            </a:r>
            <a:r>
              <a:rPr lang="hi-IN" dirty="0" smtClean="0">
                <a:solidFill>
                  <a:schemeClr val="tx1"/>
                </a:solidFill>
              </a:rPr>
              <a:t>को और बढ़ने की</a:t>
            </a:r>
            <a:endParaRPr lang="en-IN" dirty="0" smtClean="0">
              <a:solidFill>
                <a:schemeClr val="tx1"/>
              </a:solidFill>
            </a:endParaRPr>
          </a:p>
          <a:p>
            <a:pPr algn="just"/>
            <a:r>
              <a:rPr lang="en-IN" dirty="0" smtClean="0">
                <a:solidFill>
                  <a:schemeClr val="tx1"/>
                </a:solidFill>
              </a:rPr>
              <a:t> </a:t>
            </a:r>
            <a:r>
              <a:rPr lang="hi-IN" dirty="0" smtClean="0">
                <a:solidFill>
                  <a:schemeClr val="tx1"/>
                </a:solidFill>
              </a:rPr>
              <a:t> प्रतीक्षा करें और उत्सुकतापूर्वक अपने आसन पर बने रहें।</a:t>
            </a:r>
            <a:endParaRPr lang="en-IN" dirty="0" smtClean="0">
              <a:solidFill>
                <a:schemeClr val="tx1"/>
              </a:solidFill>
            </a:endParaRPr>
          </a:p>
          <a:p>
            <a:pPr algn="just"/>
            <a:endParaRPr lang="en-IN" dirty="0" smtClean="0">
              <a:solidFill>
                <a:schemeClr val="tx1"/>
              </a:solidFill>
            </a:endParaRPr>
          </a:p>
          <a:p>
            <a:pPr algn="just"/>
            <a:endParaRPr lang="en-IN" dirty="0"/>
          </a:p>
          <a:p>
            <a:pPr algn="just"/>
            <a:r>
              <a:rPr lang="hi-IN" sz="2000" dirty="0" smtClean="0">
                <a:solidFill>
                  <a:schemeClr val="accent5">
                    <a:lumMod val="75000"/>
                  </a:schemeClr>
                </a:solidFill>
              </a:rPr>
              <a:t>४) परिचय :</a:t>
            </a:r>
            <a:endParaRPr lang="en-IN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i-IN" dirty="0" smtClean="0">
                <a:solidFill>
                  <a:schemeClr val="tx1"/>
                </a:solidFill>
              </a:rPr>
              <a:t>कार्यक्रम में उपस्थित मान्यवरों का परिचय करवाना भी एक कला होती है।</a:t>
            </a:r>
            <a:endParaRPr lang="en-IN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i-IN" dirty="0" smtClean="0">
                <a:solidFill>
                  <a:schemeClr val="tx1"/>
                </a:solidFill>
              </a:rPr>
              <a:t>इनका परिचय कराते समय इनकी प्रतिष्ठा</a:t>
            </a:r>
            <a:r>
              <a:rPr lang="en-IN" dirty="0" smtClean="0">
                <a:solidFill>
                  <a:schemeClr val="tx1"/>
                </a:solidFill>
              </a:rPr>
              <a:t> </a:t>
            </a:r>
            <a:r>
              <a:rPr lang="hi-IN" dirty="0" smtClean="0">
                <a:solidFill>
                  <a:schemeClr val="tx1"/>
                </a:solidFill>
              </a:rPr>
              <a:t>तथा गरिमा को तनिक भी ठेस न पहुँचे इस बात का ध्यान रखते हुए मान्यवरों</a:t>
            </a:r>
            <a:r>
              <a:rPr lang="en-IN" dirty="0" smtClean="0">
                <a:solidFill>
                  <a:schemeClr val="tx1"/>
                </a:solidFill>
              </a:rPr>
              <a:t>,</a:t>
            </a:r>
          </a:p>
          <a:p>
            <a:pPr algn="just"/>
            <a:r>
              <a:rPr lang="hi-IN" dirty="0" smtClean="0">
                <a:solidFill>
                  <a:schemeClr val="tx1"/>
                </a:solidFill>
              </a:rPr>
              <a:t> </a:t>
            </a:r>
            <a:r>
              <a:rPr lang="en-IN" dirty="0" smtClean="0">
                <a:solidFill>
                  <a:schemeClr val="tx1"/>
                </a:solidFill>
              </a:rPr>
              <a:t>   </a:t>
            </a:r>
            <a:r>
              <a:rPr lang="hi-IN" dirty="0" smtClean="0">
                <a:solidFill>
                  <a:schemeClr val="tx1"/>
                </a:solidFill>
              </a:rPr>
              <a:t>का परिचय करवाना चाहिए</a:t>
            </a:r>
            <a:r>
              <a:rPr lang="en-IN" dirty="0" smtClean="0">
                <a:solidFill>
                  <a:schemeClr val="tx1"/>
                </a:solidFill>
              </a:rPr>
              <a:t> </a:t>
            </a:r>
            <a:r>
              <a:rPr lang="hi-IN" dirty="0" smtClean="0">
                <a:solidFill>
                  <a:schemeClr val="tx1"/>
                </a:solidFill>
              </a:rPr>
              <a:t>।</a:t>
            </a:r>
            <a:endParaRPr lang="en-IN" dirty="0" smtClean="0">
              <a:solidFill>
                <a:schemeClr val="tx1"/>
              </a:solidFill>
            </a:endParaRPr>
          </a:p>
          <a:p>
            <a:endParaRPr lang="hi-IN" dirty="0" smtClean="0">
              <a:solidFill>
                <a:schemeClr val="tx1"/>
              </a:solidFill>
            </a:endParaRPr>
          </a:p>
          <a:p>
            <a:r>
              <a:rPr lang="hi-IN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dirty="0" smtClean="0"/>
          </a:p>
          <a:p>
            <a:pPr>
              <a:buFont typeface="Wingdings" panose="05000000000000000000" pitchFamily="2" charset="2"/>
              <a:buChar char="Ø"/>
            </a:pPr>
            <a:endParaRPr lang="en-IN" dirty="0" smtClean="0"/>
          </a:p>
          <a:p>
            <a:pPr>
              <a:buFont typeface="Wingdings" panose="05000000000000000000" pitchFamily="2" charset="2"/>
              <a:buChar char="Ø"/>
            </a:pPr>
            <a:endParaRPr lang="en-IN" dirty="0"/>
          </a:p>
          <a:p>
            <a:pPr>
              <a:buFont typeface="Wingdings" panose="05000000000000000000" pitchFamily="2" charset="2"/>
              <a:buChar char="Ø"/>
            </a:pPr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hi-IN" dirty="0" smtClean="0"/>
          </a:p>
          <a:p>
            <a:r>
              <a:rPr lang="hi-IN" dirty="0" smtClean="0"/>
              <a:t> </a:t>
            </a:r>
            <a:endParaRPr lang="hi-IN" dirty="0"/>
          </a:p>
        </p:txBody>
      </p:sp>
    </p:spTree>
    <p:extLst>
      <p:ext uri="{BB962C8B-B14F-4D97-AF65-F5344CB8AC3E}">
        <p14:creationId xmlns:p14="http://schemas.microsoft.com/office/powerpoint/2010/main" val="28759382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0" y="482600"/>
            <a:ext cx="11938000" cy="10464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i-IN" sz="2000" dirty="0" smtClean="0">
                <a:solidFill>
                  <a:schemeClr val="accent5">
                    <a:lumMod val="75000"/>
                  </a:schemeClr>
                </a:solidFill>
              </a:rPr>
              <a:t>५) स्वागत :</a:t>
            </a:r>
            <a:endParaRPr lang="en-IN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i-IN" dirty="0" smtClean="0"/>
              <a:t>अतः कार्यक्रम संयोजन</a:t>
            </a:r>
            <a:r>
              <a:rPr lang="en-IN" dirty="0" smtClean="0"/>
              <a:t> </a:t>
            </a:r>
            <a:r>
              <a:rPr lang="hi-IN" dirty="0" smtClean="0"/>
              <a:t>में कार्यक्रम स्थलपर उपस्थित लोगों के स्वागत का बड़ा महत्व होता है।</a:t>
            </a:r>
            <a:endParaRPr lang="en-IN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i-IN" dirty="0" smtClean="0"/>
              <a:t>स्वागत गीत भी</a:t>
            </a:r>
            <a:r>
              <a:rPr lang="en-IN" dirty="0" smtClean="0"/>
              <a:t> </a:t>
            </a:r>
            <a:r>
              <a:rPr lang="hi-IN" dirty="0" smtClean="0"/>
              <a:t>रखा जा सकता है। </a:t>
            </a:r>
            <a:endParaRPr lang="en-IN" dirty="0" smtClean="0"/>
          </a:p>
          <a:p>
            <a:pPr algn="just"/>
            <a:endParaRPr lang="en-IN" dirty="0" smtClean="0"/>
          </a:p>
          <a:p>
            <a:pPr algn="just"/>
            <a:endParaRPr lang="en-IN" sz="20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hi-IN" sz="2000" dirty="0" smtClean="0">
                <a:solidFill>
                  <a:schemeClr val="accent5">
                    <a:lumMod val="75000"/>
                  </a:schemeClr>
                </a:solidFill>
              </a:rPr>
              <a:t>६) सम्मान :</a:t>
            </a:r>
            <a:endParaRPr lang="en-IN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i-IN" dirty="0" smtClean="0"/>
              <a:t>किसी भी कार्यक्रम में उपस्थित सम्माननीय लोगों का सम्मान करना उचित होता है। विभिन्न प्रकार के</a:t>
            </a:r>
            <a:r>
              <a:rPr lang="en-IN" dirty="0" smtClean="0"/>
              <a:t> </a:t>
            </a:r>
            <a:r>
              <a:rPr lang="hi-IN" dirty="0" smtClean="0"/>
              <a:t>उपहार या पुष्पगुच्छ देकर सम्मान करना सर्वथा संगत प्रतीत होता है।</a:t>
            </a:r>
            <a:endParaRPr lang="en-IN" dirty="0" smtClean="0"/>
          </a:p>
          <a:p>
            <a:pPr algn="just"/>
            <a:endParaRPr lang="en-IN" dirty="0" smtClean="0"/>
          </a:p>
          <a:p>
            <a:pPr algn="just"/>
            <a:endParaRPr lang="en-IN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hi-IN" sz="2000" dirty="0" smtClean="0">
                <a:solidFill>
                  <a:schemeClr val="accent5">
                    <a:lumMod val="75000"/>
                  </a:schemeClr>
                </a:solidFill>
              </a:rPr>
              <a:t>७) सूत्रसंचालन 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i-IN" dirty="0" smtClean="0"/>
              <a:t>सूत्रसंचालन एक प्रकार की कला है। कार्यक्रम संयोजन में सूत्रसंचालन के अंतर्गत शब्दसुमनों से मान्यवरों</a:t>
            </a:r>
            <a:r>
              <a:rPr lang="en-IN" dirty="0" smtClean="0"/>
              <a:t> </a:t>
            </a:r>
            <a:r>
              <a:rPr lang="hi-IN" dirty="0" smtClean="0"/>
              <a:t>तथा श्रोताओं के हद तक पहुंचा जा सकता है।</a:t>
            </a:r>
            <a:endParaRPr lang="en-IN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i-IN" dirty="0" smtClean="0"/>
              <a:t>कार्यक्रम संयोजन में सूत्रसंचालन द्वारा कार्यक्रम को सुचारू ढंग से बढ़ावा दिया जाता है।</a:t>
            </a:r>
            <a:endParaRPr lang="en-IN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IN" dirty="0"/>
          </a:p>
          <a:p>
            <a:pPr algn="just"/>
            <a:endParaRPr lang="en-IN" dirty="0" smtClean="0"/>
          </a:p>
          <a:p>
            <a:pPr algn="just"/>
            <a:r>
              <a:rPr lang="hi-IN" sz="2000" dirty="0" smtClean="0">
                <a:solidFill>
                  <a:schemeClr val="accent5">
                    <a:lumMod val="75000"/>
                  </a:schemeClr>
                </a:solidFill>
              </a:rPr>
              <a:t>८) अभिमत</a:t>
            </a:r>
            <a:r>
              <a:rPr lang="en-IN" sz="2000" dirty="0" smtClean="0">
                <a:solidFill>
                  <a:schemeClr val="accent5">
                    <a:lumMod val="75000"/>
                  </a:schemeClr>
                </a:solidFill>
              </a:rPr>
              <a:t> 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i-IN" dirty="0" smtClean="0"/>
              <a:t>कार्यक्रम समापन की ओर बढ़ता है तब मान्यवरों द्वारा अभिमत व्यक्त किया जाता है।</a:t>
            </a:r>
            <a:endParaRPr lang="en-IN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i-IN" dirty="0" smtClean="0"/>
              <a:t>यदि कार्यक्रम किसी विशिष्ट विषय को लेकर</a:t>
            </a:r>
            <a:r>
              <a:rPr lang="en-IN" dirty="0" smtClean="0"/>
              <a:t> </a:t>
            </a:r>
            <a:r>
              <a:rPr lang="hi-IN" dirty="0" smtClean="0"/>
              <a:t>आयोजित किया गया है तो मान्यवरों द्वारा उस विषय के उपलक्ष्य में अभिमत व्यक्त किया जाता है।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IN" dirty="0" smtClean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930201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7000" y="570637"/>
            <a:ext cx="11963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i-IN" sz="2000" dirty="0" smtClean="0">
                <a:solidFill>
                  <a:schemeClr val="accent5">
                    <a:lumMod val="75000"/>
                  </a:schemeClr>
                </a:solidFill>
              </a:rPr>
              <a:t>९) आभार ज्ञापन 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i-IN" dirty="0" smtClean="0"/>
              <a:t>आभार ज्ञापन कार्यक्रम का अंतिम भाग होता है। आभार ज्ञापन के बाद कार्यक्रम का औपचारिक</a:t>
            </a:r>
            <a:endParaRPr lang="en-IN" dirty="0" smtClean="0"/>
          </a:p>
          <a:p>
            <a:pPr algn="just"/>
            <a:r>
              <a:rPr lang="hi-IN" dirty="0" smtClean="0"/>
              <a:t> </a:t>
            </a:r>
            <a:r>
              <a:rPr lang="en-IN" dirty="0" smtClean="0"/>
              <a:t>   </a:t>
            </a:r>
            <a:r>
              <a:rPr lang="hi-IN" dirty="0" smtClean="0"/>
              <a:t>रूप</a:t>
            </a:r>
            <a:r>
              <a:rPr lang="en-IN" dirty="0" smtClean="0"/>
              <a:t> </a:t>
            </a:r>
            <a:r>
              <a:rPr lang="hi-IN" dirty="0" smtClean="0"/>
              <a:t>से समापन संपन्न होता है। आभार ज्ञापन में कायक्रम में उपस्थित सभी मान्यवर तथा अन्य लोगों</a:t>
            </a:r>
            <a:endParaRPr lang="en-IN" dirty="0" smtClean="0"/>
          </a:p>
          <a:p>
            <a:pPr algn="just"/>
            <a:r>
              <a:rPr lang="en-IN" dirty="0" smtClean="0"/>
              <a:t>   </a:t>
            </a:r>
            <a:r>
              <a:rPr lang="hi-IN" dirty="0" smtClean="0"/>
              <a:t> का</a:t>
            </a:r>
            <a:r>
              <a:rPr lang="en-IN" dirty="0" smtClean="0"/>
              <a:t> </a:t>
            </a:r>
            <a:r>
              <a:rPr lang="hi-IN" dirty="0" smtClean="0"/>
              <a:t>आभार मानकर कार्यक्रम के समापन की घोषणा की जाती है।</a:t>
            </a:r>
            <a:endParaRPr lang="en-IN" dirty="0" smtClean="0"/>
          </a:p>
          <a:p>
            <a:pPr algn="just"/>
            <a:endParaRPr lang="en-IN" dirty="0"/>
          </a:p>
          <a:p>
            <a:pPr algn="just"/>
            <a:endParaRPr lang="en-IN" dirty="0" smtClean="0"/>
          </a:p>
          <a:p>
            <a:pPr algn="just"/>
            <a:endParaRPr lang="en-IN" dirty="0"/>
          </a:p>
          <a:p>
            <a:pPr algn="just"/>
            <a:r>
              <a:rPr lang="hi-IN" sz="2000" dirty="0" smtClean="0">
                <a:solidFill>
                  <a:schemeClr val="accent5">
                    <a:lumMod val="75000"/>
                  </a:schemeClr>
                </a:solidFill>
              </a:rPr>
              <a:t>१०) कार्यक्रम पत्रिका</a:t>
            </a:r>
            <a:r>
              <a:rPr lang="en-IN" sz="2000" dirty="0" smtClean="0">
                <a:solidFill>
                  <a:schemeClr val="accent5">
                    <a:lumMod val="75000"/>
                  </a:schemeClr>
                </a:solidFill>
              </a:rPr>
              <a:t> :</a:t>
            </a:r>
            <a:endParaRPr lang="en-IN" sz="2000" dirty="0" smtClean="0"/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i-IN" dirty="0" smtClean="0"/>
              <a:t>कार्यक्रम पत्रिका कार्यक्रम</a:t>
            </a:r>
            <a:r>
              <a:rPr lang="en-IN" dirty="0" smtClean="0"/>
              <a:t> </a:t>
            </a:r>
            <a:r>
              <a:rPr lang="hi-IN" dirty="0" smtClean="0"/>
              <a:t>संयोजन का एक महत्वपूर्ण अंग होती है। कार्यक्रम के प्रति लोगों की उत्सुका</a:t>
            </a:r>
            <a:r>
              <a:rPr lang="en-IN" dirty="0" smtClean="0"/>
              <a:t> </a:t>
            </a:r>
            <a:r>
              <a:rPr lang="hi-IN" dirty="0" smtClean="0"/>
              <a:t>बढ़ाने के कार्यक्रम पत्रिका</a:t>
            </a:r>
            <a:r>
              <a:rPr lang="en-IN" dirty="0" smtClean="0"/>
              <a:t> </a:t>
            </a:r>
            <a:r>
              <a:rPr lang="hi-IN" dirty="0" smtClean="0"/>
              <a:t>का अत्यंत महत्व होता है। </a:t>
            </a:r>
            <a:endParaRPr lang="en-IN" dirty="0" smtClean="0"/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IN" dirty="0"/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IN" dirty="0" smtClean="0"/>
          </a:p>
          <a:p>
            <a:pPr algn="ctr">
              <a:buClr>
                <a:schemeClr val="tx1"/>
              </a:buClr>
            </a:pPr>
            <a:r>
              <a:rPr lang="hi-IN" sz="2000" dirty="0" smtClean="0">
                <a:solidFill>
                  <a:schemeClr val="accent5">
                    <a:lumMod val="75000"/>
                  </a:schemeClr>
                </a:solidFill>
              </a:rPr>
              <a:t>निष्कर्ष</a:t>
            </a:r>
            <a:r>
              <a:rPr lang="en-IN" sz="2000" dirty="0" smtClean="0">
                <a:solidFill>
                  <a:schemeClr val="accent5">
                    <a:lumMod val="75000"/>
                  </a:schemeClr>
                </a:solidFill>
              </a:rPr>
              <a:t> : </a:t>
            </a:r>
            <a:r>
              <a:rPr lang="hi-IN" sz="2000" dirty="0" smtClean="0">
                <a:solidFill>
                  <a:schemeClr val="accent5">
                    <a:lumMod val="75000"/>
                  </a:schemeClr>
                </a:solidFill>
              </a:rPr>
              <a:t>इसप्रकार</a:t>
            </a:r>
            <a:r>
              <a:rPr lang="en-IN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hi-IN" sz="2000" dirty="0" smtClean="0">
                <a:solidFill>
                  <a:schemeClr val="accent5">
                    <a:lumMod val="75000"/>
                  </a:schemeClr>
                </a:solidFill>
              </a:rPr>
              <a:t>निष्कर्ष रूप से हम कह सकते हैं कि कार्यक्रम संयोजन भी एक</a:t>
            </a:r>
            <a:r>
              <a:rPr lang="en-IN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hi-IN" sz="2000" dirty="0" smtClean="0">
                <a:solidFill>
                  <a:schemeClr val="accent5">
                    <a:lumMod val="75000"/>
                  </a:schemeClr>
                </a:solidFill>
              </a:rPr>
              <a:t>कौशल्यपूर्ण कार्य है।</a:t>
            </a:r>
            <a:endParaRPr lang="en-IN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Clr>
                <a:schemeClr val="tx1"/>
              </a:buClr>
            </a:pPr>
            <a:endParaRPr lang="en-IN" dirty="0" smtClean="0"/>
          </a:p>
          <a:p>
            <a:pPr>
              <a:buClr>
                <a:schemeClr val="tx1"/>
              </a:buClr>
            </a:pPr>
            <a:endParaRPr lang="en-IN" dirty="0"/>
          </a:p>
          <a:p>
            <a:pPr>
              <a:buClr>
                <a:schemeClr val="tx1"/>
              </a:buClr>
            </a:pPr>
            <a:endParaRPr lang="en-IN" dirty="0" smtClean="0"/>
          </a:p>
          <a:p>
            <a:pPr>
              <a:buClr>
                <a:schemeClr val="tx1"/>
              </a:buClr>
            </a:pPr>
            <a:endParaRPr lang="en-IN" dirty="0"/>
          </a:p>
          <a:p>
            <a:pPr>
              <a:buClr>
                <a:schemeClr val="tx1"/>
              </a:buClr>
            </a:pPr>
            <a:endParaRPr lang="en-IN" dirty="0" smtClean="0"/>
          </a:p>
          <a:p>
            <a:pPr>
              <a:buClr>
                <a:schemeClr val="tx1"/>
              </a:buClr>
            </a:pPr>
            <a:endParaRPr lang="en-IN" dirty="0"/>
          </a:p>
          <a:p>
            <a:pPr>
              <a:buClr>
                <a:schemeClr val="tx1"/>
              </a:buClr>
            </a:pPr>
            <a:endParaRPr lang="en-IN" dirty="0" smtClean="0"/>
          </a:p>
          <a:p>
            <a:pPr>
              <a:buClr>
                <a:schemeClr val="tx1"/>
              </a:buClr>
            </a:pPr>
            <a:endParaRPr lang="en-IN" dirty="0"/>
          </a:p>
          <a:p>
            <a:pPr>
              <a:buClr>
                <a:schemeClr val="tx1"/>
              </a:buClr>
            </a:pPr>
            <a:endParaRPr lang="hi-IN" dirty="0"/>
          </a:p>
        </p:txBody>
      </p:sp>
    </p:spTree>
    <p:extLst>
      <p:ext uri="{BB962C8B-B14F-4D97-AF65-F5344CB8AC3E}">
        <p14:creationId xmlns:p14="http://schemas.microsoft.com/office/powerpoint/2010/main" val="23756127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1485900"/>
            <a:ext cx="10388600" cy="3009900"/>
          </a:xfrm>
        </p:spPr>
        <p:txBody>
          <a:bodyPr/>
          <a:lstStyle/>
          <a:p>
            <a:pPr algn="ctr"/>
            <a:r>
              <a:rPr lang="hi-IN" sz="6000" b="1" dirty="0"/>
              <a:t>कार्यक्रम का सूत्रसंचालन एक </a:t>
            </a:r>
            <a:r>
              <a:rPr lang="en-IN" sz="6000" b="1" dirty="0" smtClean="0"/>
              <a:t/>
            </a:r>
            <a:br>
              <a:rPr lang="en-IN" sz="6000" b="1" dirty="0" smtClean="0"/>
            </a:br>
            <a:r>
              <a:rPr lang="hi-IN" sz="6000" b="1" dirty="0" smtClean="0">
                <a:solidFill>
                  <a:srgbClr val="FFC000"/>
                </a:solidFill>
              </a:rPr>
              <a:t>कला है।</a:t>
            </a:r>
            <a:endParaRPr lang="en-IN" sz="6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1407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/>
              <a:t>प्रस्तावना</a:t>
            </a:r>
            <a:r>
              <a:rPr lang="en-US" sz="4400" b="1" dirty="0"/>
              <a:t> :-</a:t>
            </a:r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501900"/>
            <a:ext cx="9728946" cy="37973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hi-IN" sz="2600" dirty="0">
                <a:solidFill>
                  <a:schemeClr val="tx1"/>
                </a:solidFill>
              </a:rPr>
              <a:t>आज का युग विशेषीकरण का युग है। </a:t>
            </a:r>
            <a:endParaRPr lang="en-IN" sz="26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IN" sz="2600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hi-IN" sz="2600" dirty="0">
                <a:solidFill>
                  <a:schemeClr val="tx1"/>
                </a:solidFill>
              </a:rPr>
              <a:t>विभिन्न विद्याशाखाओं में स्वतंत्र और विशेष अध्ययन क्षेत्रों का निर्माण हुआ है</a:t>
            </a:r>
            <a:r>
              <a:rPr lang="hi-IN" sz="2600" dirty="0" smtClean="0">
                <a:solidFill>
                  <a:schemeClr val="tx1"/>
                </a:solidFill>
              </a:rPr>
              <a:t>।</a:t>
            </a:r>
            <a:endParaRPr lang="en-IN" sz="2600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n-IN" sz="26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hi-IN" sz="2600" dirty="0" smtClean="0">
                <a:solidFill>
                  <a:schemeClr val="tx1"/>
                </a:solidFill>
              </a:rPr>
              <a:t>जैसे अर्थशास्त्र विषय के अंतर्गत सूक्ष्म अर्थशास्त्र तथा समन</a:t>
            </a:r>
            <a:r>
              <a:rPr lang="en-IN" sz="2600" dirty="0" smtClean="0">
                <a:solidFill>
                  <a:schemeClr val="tx1"/>
                </a:solidFill>
              </a:rPr>
              <a:t> </a:t>
            </a:r>
            <a:r>
              <a:rPr lang="hi-IN" sz="2600" dirty="0" smtClean="0">
                <a:solidFill>
                  <a:schemeClr val="tx1"/>
                </a:solidFill>
              </a:rPr>
              <a:t>अर्थशास्त्र यह दो अध्ययनशाखाओं की निर्मिती हुई है।</a:t>
            </a:r>
            <a:r>
              <a:rPr lang="en-IN" sz="2600" dirty="0" smtClean="0">
                <a:solidFill>
                  <a:schemeClr val="tx1"/>
                </a:solidFill>
              </a:rPr>
              <a:t> </a:t>
            </a:r>
            <a:r>
              <a:rPr lang="hi-IN" sz="2600" dirty="0">
                <a:solidFill>
                  <a:schemeClr val="tx1"/>
                </a:solidFill>
              </a:rPr>
              <a:t>यही विशेषीकरण कहलाता है। इस विशेषीकरण </a:t>
            </a:r>
            <a:r>
              <a:rPr lang="hi-IN" sz="2600" dirty="0" smtClean="0">
                <a:solidFill>
                  <a:schemeClr val="tx1"/>
                </a:solidFill>
              </a:rPr>
              <a:t>के</a:t>
            </a:r>
            <a:r>
              <a:rPr lang="en-IN" sz="2600" dirty="0" smtClean="0">
                <a:solidFill>
                  <a:schemeClr val="tx1"/>
                </a:solidFill>
              </a:rPr>
              <a:t> </a:t>
            </a:r>
            <a:r>
              <a:rPr lang="hi-IN" sz="2600" dirty="0" smtClean="0">
                <a:solidFill>
                  <a:schemeClr val="tx1"/>
                </a:solidFill>
              </a:rPr>
              <a:t>तहत कार्यक्रम का </a:t>
            </a:r>
            <a:r>
              <a:rPr lang="en-IN" sz="2600" dirty="0" smtClean="0">
                <a:solidFill>
                  <a:schemeClr val="tx1"/>
                </a:solidFill>
              </a:rPr>
              <a:t>‘</a:t>
            </a:r>
            <a:r>
              <a:rPr lang="hi-IN" sz="2600" dirty="0" smtClean="0">
                <a:solidFill>
                  <a:schemeClr val="tx1"/>
                </a:solidFill>
              </a:rPr>
              <a:t>संयोजन कौशल</a:t>
            </a:r>
            <a:r>
              <a:rPr lang="en-IN" sz="2600" dirty="0" smtClean="0">
                <a:solidFill>
                  <a:schemeClr val="tx1"/>
                </a:solidFill>
              </a:rPr>
              <a:t>’</a:t>
            </a:r>
            <a:r>
              <a:rPr lang="hi-IN" sz="2600" dirty="0" smtClean="0">
                <a:solidFill>
                  <a:schemeClr val="tx1"/>
                </a:solidFill>
              </a:rPr>
              <a:t> के अंतर्गत सूत्रसंचालन यह कलाक्षेत्र निर्माण हुआ है।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83182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229</TotalTime>
  <Words>1045</Words>
  <Application>Microsoft Office PowerPoint</Application>
  <PresentationFormat>Widescreen</PresentationFormat>
  <Paragraphs>174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Mangal</vt:lpstr>
      <vt:lpstr>Wingdings</vt:lpstr>
      <vt:lpstr>Wingdings 3</vt:lpstr>
      <vt:lpstr>Ion Boardroom</vt:lpstr>
      <vt:lpstr>कार्यक्रम संयोजन कौशल का परिचय</vt:lpstr>
      <vt:lpstr>प्रस्तावना :-</vt:lpstr>
      <vt:lpstr>कार्यक्रम संयोजन कौशल का परिचय :-</vt:lpstr>
      <vt:lpstr>PowerPoint Presentation</vt:lpstr>
      <vt:lpstr>PowerPoint Presentation</vt:lpstr>
      <vt:lpstr>PowerPoint Presentation</vt:lpstr>
      <vt:lpstr>PowerPoint Presentation</vt:lpstr>
      <vt:lpstr>कार्यक्रम का सूत्रसंचालन एक  कला है।</vt:lpstr>
      <vt:lpstr>प्रस्तावना :-</vt:lpstr>
      <vt:lpstr>सूत्रसंचालन एक कला :- </vt:lpstr>
      <vt:lpstr>PowerPoint Presentation</vt:lpstr>
      <vt:lpstr>PowerPoint Presentation</vt:lpstr>
      <vt:lpstr>धन्यवाद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कार्यक्रम संयोजन कौशल का परिचय</dc:title>
  <dc:creator>dhananjay gohad</dc:creator>
  <cp:lastModifiedBy>dhananjay gohad</cp:lastModifiedBy>
  <cp:revision>27</cp:revision>
  <dcterms:created xsi:type="dcterms:W3CDTF">2018-11-07T18:06:03Z</dcterms:created>
  <dcterms:modified xsi:type="dcterms:W3CDTF">2018-11-10T10:23:00Z</dcterms:modified>
</cp:coreProperties>
</file>